
<file path=[Content_Types].xml><?xml version="1.0" encoding="utf-8"?>
<Types xmlns="http://schemas.openxmlformats.org/package/2006/content-types">
  <Default Extension="png" ContentType="image/png"/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70" r:id="rId3"/>
    <p:sldId id="271" r:id="rId4"/>
  </p:sldIdLst>
  <p:sldSz cx="15341600" cy="10477500"/>
  <p:notesSz cx="15341600" cy="104775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33"/>
        <p:guide pos="2121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7" Type="http://schemas.openxmlformats.org/officeDocument/2006/relationships/tableStyles" Target="tableStyles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150620" y="3248025"/>
            <a:ext cx="13040360" cy="22002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2301240" y="5867400"/>
            <a:ext cx="10739120" cy="26193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 showMasterSp="0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3291103"/>
            <a:ext cx="15336012" cy="718489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7" name="bk object 17"/>
          <p:cNvSpPr/>
          <p:nvPr/>
        </p:nvSpPr>
        <p:spPr>
          <a:xfrm>
            <a:off x="7253134" y="2207082"/>
            <a:ext cx="27305" cy="22860"/>
          </a:xfrm>
          <a:custGeom>
            <a:avLst/>
            <a:gdLst/>
            <a:ahLst/>
            <a:cxnLst/>
            <a:rect l="l" t="t" r="r" b="b"/>
            <a:pathLst>
              <a:path w="27304" h="22860">
                <a:moveTo>
                  <a:pt x="26898" y="0"/>
                </a:moveTo>
                <a:lnTo>
                  <a:pt x="1193" y="5651"/>
                </a:lnTo>
                <a:lnTo>
                  <a:pt x="0" y="22580"/>
                </a:lnTo>
                <a:lnTo>
                  <a:pt x="26898" y="16929"/>
                </a:lnTo>
                <a:lnTo>
                  <a:pt x="26898" y="0"/>
                </a:lnTo>
                <a:close/>
              </a:path>
            </a:pathLst>
          </a:custGeom>
          <a:solidFill>
            <a:srgbClr val="D1D3D4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" name="bk object 18"/>
          <p:cNvSpPr/>
          <p:nvPr/>
        </p:nvSpPr>
        <p:spPr>
          <a:xfrm>
            <a:off x="7251992" y="2139315"/>
            <a:ext cx="24765" cy="29845"/>
          </a:xfrm>
          <a:custGeom>
            <a:avLst/>
            <a:gdLst/>
            <a:ahLst/>
            <a:cxnLst/>
            <a:rect l="l" t="t" r="r" b="b"/>
            <a:pathLst>
              <a:path w="24765" h="29844">
                <a:moveTo>
                  <a:pt x="0" y="0"/>
                </a:moveTo>
                <a:lnTo>
                  <a:pt x="1143" y="24866"/>
                </a:lnTo>
                <a:lnTo>
                  <a:pt x="24511" y="29387"/>
                </a:lnTo>
                <a:lnTo>
                  <a:pt x="18694" y="2273"/>
                </a:lnTo>
                <a:lnTo>
                  <a:pt x="0" y="0"/>
                </a:lnTo>
                <a:close/>
              </a:path>
            </a:pathLst>
          </a:custGeom>
          <a:solidFill>
            <a:srgbClr val="D1D3D4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" name="bk object 19"/>
          <p:cNvSpPr/>
          <p:nvPr/>
        </p:nvSpPr>
        <p:spPr>
          <a:xfrm>
            <a:off x="7156412" y="2337498"/>
            <a:ext cx="22860" cy="23495"/>
          </a:xfrm>
          <a:custGeom>
            <a:avLst/>
            <a:gdLst/>
            <a:ahLst/>
            <a:cxnLst/>
            <a:rect l="l" t="t" r="r" b="b"/>
            <a:pathLst>
              <a:path w="22859" h="23494">
                <a:moveTo>
                  <a:pt x="16459" y="0"/>
                </a:moveTo>
                <a:lnTo>
                  <a:pt x="0" y="2463"/>
                </a:lnTo>
                <a:lnTo>
                  <a:pt x="2527" y="22009"/>
                </a:lnTo>
                <a:lnTo>
                  <a:pt x="15176" y="23253"/>
                </a:lnTo>
                <a:lnTo>
                  <a:pt x="22758" y="15887"/>
                </a:lnTo>
                <a:lnTo>
                  <a:pt x="16459" y="0"/>
                </a:lnTo>
                <a:close/>
              </a:path>
            </a:pathLst>
          </a:custGeom>
          <a:solidFill>
            <a:srgbClr val="D1D3D4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0" name="bk object 20"/>
          <p:cNvSpPr/>
          <p:nvPr/>
        </p:nvSpPr>
        <p:spPr>
          <a:xfrm>
            <a:off x="7167803" y="2374188"/>
            <a:ext cx="34290" cy="36830"/>
          </a:xfrm>
          <a:custGeom>
            <a:avLst/>
            <a:gdLst/>
            <a:ahLst/>
            <a:cxnLst/>
            <a:rect l="l" t="t" r="r" b="b"/>
            <a:pathLst>
              <a:path w="34290" h="36830">
                <a:moveTo>
                  <a:pt x="5067" y="0"/>
                </a:moveTo>
                <a:lnTo>
                  <a:pt x="0" y="10998"/>
                </a:lnTo>
                <a:lnTo>
                  <a:pt x="7581" y="17119"/>
                </a:lnTo>
                <a:lnTo>
                  <a:pt x="15189" y="33007"/>
                </a:lnTo>
                <a:lnTo>
                  <a:pt x="32893" y="36664"/>
                </a:lnTo>
                <a:lnTo>
                  <a:pt x="34150" y="20789"/>
                </a:lnTo>
                <a:lnTo>
                  <a:pt x="21513" y="19583"/>
                </a:lnTo>
                <a:lnTo>
                  <a:pt x="22783" y="3657"/>
                </a:lnTo>
                <a:lnTo>
                  <a:pt x="5067" y="0"/>
                </a:lnTo>
                <a:close/>
              </a:path>
            </a:pathLst>
          </a:custGeom>
          <a:solidFill>
            <a:srgbClr val="D1D3D4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1" name="bk object 21"/>
          <p:cNvSpPr/>
          <p:nvPr/>
        </p:nvSpPr>
        <p:spPr>
          <a:xfrm>
            <a:off x="10573436" y="579246"/>
            <a:ext cx="1851939" cy="54606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750" b="0" i="0">
                <a:solidFill>
                  <a:srgbClr val="ED1C24"/>
                </a:solidFill>
                <a:latin typeface="Arial Black" panose="020B0A04020102020204"/>
                <a:cs typeface="Arial Black" panose="020B0A04020102020204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750" b="0" i="0">
                <a:solidFill>
                  <a:srgbClr val="ED1C24"/>
                </a:solidFill>
                <a:latin typeface="Arial Black" panose="020B0A04020102020204"/>
                <a:cs typeface="Arial Black" panose="020B0A04020102020204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767080" y="2409825"/>
            <a:ext cx="6673596" cy="69151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7900924" y="2409825"/>
            <a:ext cx="6673596" cy="69151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750" b="0" i="0">
                <a:solidFill>
                  <a:srgbClr val="ED1C24"/>
                </a:solidFill>
                <a:latin typeface="Arial Black" panose="020B0A04020102020204"/>
                <a:cs typeface="Arial Black" panose="020B0A04020102020204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745028" y="2574167"/>
            <a:ext cx="13851542" cy="6000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750" b="0" i="0">
                <a:solidFill>
                  <a:srgbClr val="ED1C24"/>
                </a:solidFill>
                <a:latin typeface="Arial Black" panose="020B0A04020102020204"/>
                <a:cs typeface="Arial Black" panose="020B0A04020102020204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604669" y="5201552"/>
            <a:ext cx="14132260" cy="3136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5216144" y="9744075"/>
            <a:ext cx="4909312" cy="5238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767080" y="9744075"/>
            <a:ext cx="3528568" cy="5238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1045952" y="9744075"/>
            <a:ext cx="3528568" cy="5238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5.xml"/><Relationship Id="rId8" Type="http://schemas.openxmlformats.org/officeDocument/2006/relationships/image" Target="../media/image10.jpeg"/><Relationship Id="rId7" Type="http://schemas.openxmlformats.org/officeDocument/2006/relationships/image" Target="../media/image9.jpeg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image" Target="../media/image19.jpeg"/><Relationship Id="rId8" Type="http://schemas.openxmlformats.org/officeDocument/2006/relationships/image" Target="../media/image18.jpeg"/><Relationship Id="rId7" Type="http://schemas.openxmlformats.org/officeDocument/2006/relationships/image" Target="../media/image17.jpeg"/><Relationship Id="rId6" Type="http://schemas.openxmlformats.org/officeDocument/2006/relationships/image" Target="../media/image16.jpeg"/><Relationship Id="rId5" Type="http://schemas.openxmlformats.org/officeDocument/2006/relationships/image" Target="../media/image15.png"/><Relationship Id="rId4" Type="http://schemas.openxmlformats.org/officeDocument/2006/relationships/image" Target="../media/image14.jpeg"/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2" Type="http://schemas.openxmlformats.org/officeDocument/2006/relationships/slideLayout" Target="../slideLayouts/slideLayout5.xml"/><Relationship Id="rId11" Type="http://schemas.openxmlformats.org/officeDocument/2006/relationships/image" Target="../media/image21.jpeg"/><Relationship Id="rId10" Type="http://schemas.openxmlformats.org/officeDocument/2006/relationships/image" Target="../media/image20.jpeg"/><Relationship Id="rId1" Type="http://schemas.openxmlformats.org/officeDocument/2006/relationships/image" Target="../media/image1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340000" y="1226210"/>
            <a:ext cx="3284258" cy="2122957"/>
          </a:xfrm>
          <a:prstGeom prst="rect">
            <a:avLst/>
          </a:prstGeom>
          <a:blipFill>
            <a:blip r:embed="rId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10042458" y="1134161"/>
            <a:ext cx="2732199" cy="236451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9447568" y="800392"/>
            <a:ext cx="4169410" cy="354330"/>
          </a:xfrm>
          <a:custGeom>
            <a:avLst/>
            <a:gdLst/>
            <a:ahLst/>
            <a:cxnLst/>
            <a:rect l="l" t="t" r="r" b="b"/>
            <a:pathLst>
              <a:path w="4169409" h="354330">
                <a:moveTo>
                  <a:pt x="4068914" y="0"/>
                </a:moveTo>
                <a:lnTo>
                  <a:pt x="99961" y="0"/>
                </a:lnTo>
                <a:lnTo>
                  <a:pt x="61052" y="7855"/>
                </a:lnTo>
                <a:lnTo>
                  <a:pt x="29278" y="29278"/>
                </a:lnTo>
                <a:lnTo>
                  <a:pt x="7855" y="61052"/>
                </a:lnTo>
                <a:lnTo>
                  <a:pt x="0" y="99961"/>
                </a:lnTo>
                <a:lnTo>
                  <a:pt x="0" y="253999"/>
                </a:lnTo>
                <a:lnTo>
                  <a:pt x="7855" y="292909"/>
                </a:lnTo>
                <a:lnTo>
                  <a:pt x="29278" y="324683"/>
                </a:lnTo>
                <a:lnTo>
                  <a:pt x="61052" y="346106"/>
                </a:lnTo>
                <a:lnTo>
                  <a:pt x="99961" y="353961"/>
                </a:lnTo>
                <a:lnTo>
                  <a:pt x="4068914" y="353961"/>
                </a:lnTo>
                <a:lnTo>
                  <a:pt x="4107824" y="346106"/>
                </a:lnTo>
                <a:lnTo>
                  <a:pt x="4139598" y="324683"/>
                </a:lnTo>
                <a:lnTo>
                  <a:pt x="4161021" y="292909"/>
                </a:lnTo>
                <a:lnTo>
                  <a:pt x="4168876" y="253999"/>
                </a:lnTo>
                <a:lnTo>
                  <a:pt x="4168876" y="99961"/>
                </a:lnTo>
                <a:lnTo>
                  <a:pt x="4161021" y="61052"/>
                </a:lnTo>
                <a:lnTo>
                  <a:pt x="4139598" y="29278"/>
                </a:lnTo>
                <a:lnTo>
                  <a:pt x="4107824" y="7855"/>
                </a:lnTo>
                <a:lnTo>
                  <a:pt x="4068914" y="0"/>
                </a:lnTo>
                <a:close/>
              </a:path>
            </a:pathLst>
          </a:custGeom>
          <a:solidFill>
            <a:srgbClr val="ED1C24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2439504" y="836244"/>
            <a:ext cx="3156585" cy="354330"/>
          </a:xfrm>
          <a:custGeom>
            <a:avLst/>
            <a:gdLst/>
            <a:ahLst/>
            <a:cxnLst/>
            <a:rect l="l" t="t" r="r" b="b"/>
            <a:pathLst>
              <a:path w="3156585" h="354330">
                <a:moveTo>
                  <a:pt x="3056191" y="0"/>
                </a:moveTo>
                <a:lnTo>
                  <a:pt x="99961" y="0"/>
                </a:lnTo>
                <a:lnTo>
                  <a:pt x="61052" y="7855"/>
                </a:lnTo>
                <a:lnTo>
                  <a:pt x="29278" y="29278"/>
                </a:lnTo>
                <a:lnTo>
                  <a:pt x="7855" y="61052"/>
                </a:lnTo>
                <a:lnTo>
                  <a:pt x="0" y="99961"/>
                </a:lnTo>
                <a:lnTo>
                  <a:pt x="0" y="253999"/>
                </a:lnTo>
                <a:lnTo>
                  <a:pt x="7855" y="292909"/>
                </a:lnTo>
                <a:lnTo>
                  <a:pt x="29278" y="324683"/>
                </a:lnTo>
                <a:lnTo>
                  <a:pt x="61052" y="346106"/>
                </a:lnTo>
                <a:lnTo>
                  <a:pt x="99961" y="353961"/>
                </a:lnTo>
                <a:lnTo>
                  <a:pt x="3056191" y="353961"/>
                </a:lnTo>
                <a:lnTo>
                  <a:pt x="3095100" y="346106"/>
                </a:lnTo>
                <a:lnTo>
                  <a:pt x="3126874" y="324683"/>
                </a:lnTo>
                <a:lnTo>
                  <a:pt x="3148297" y="292909"/>
                </a:lnTo>
                <a:lnTo>
                  <a:pt x="3156153" y="253999"/>
                </a:lnTo>
                <a:lnTo>
                  <a:pt x="3156153" y="99961"/>
                </a:lnTo>
                <a:lnTo>
                  <a:pt x="3148297" y="61052"/>
                </a:lnTo>
                <a:lnTo>
                  <a:pt x="3126874" y="29278"/>
                </a:lnTo>
                <a:lnTo>
                  <a:pt x="3095100" y="7855"/>
                </a:lnTo>
                <a:lnTo>
                  <a:pt x="3056191" y="0"/>
                </a:lnTo>
                <a:close/>
              </a:path>
            </a:pathLst>
          </a:custGeom>
          <a:solidFill>
            <a:srgbClr val="ED1C24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8755989" y="7985721"/>
            <a:ext cx="5554980" cy="1267460"/>
          </a:xfrm>
          <a:custGeom>
            <a:avLst/>
            <a:gdLst/>
            <a:ahLst/>
            <a:cxnLst/>
            <a:rect l="l" t="t" r="r" b="b"/>
            <a:pathLst>
              <a:path w="5554980" h="1267459">
                <a:moveTo>
                  <a:pt x="0" y="0"/>
                </a:moveTo>
                <a:lnTo>
                  <a:pt x="5554967" y="0"/>
                </a:lnTo>
                <a:lnTo>
                  <a:pt x="5554967" y="1267421"/>
                </a:lnTo>
                <a:lnTo>
                  <a:pt x="0" y="1267421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ED1C24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 txBox="1"/>
          <p:nvPr/>
        </p:nvSpPr>
        <p:spPr>
          <a:xfrm>
            <a:off x="9706382" y="837410"/>
            <a:ext cx="3687445" cy="29019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1700" b="1" spc="55" dirty="0">
                <a:solidFill>
                  <a:srgbClr val="FFFFFF"/>
                </a:solidFill>
                <a:latin typeface="Arial" panose="020B0604020202020204"/>
                <a:cs typeface="Arial" panose="020B0604020202020204"/>
              </a:rPr>
              <a:t>WALL </a:t>
            </a:r>
            <a:r>
              <a:rPr sz="1700" b="1" spc="85" dirty="0">
                <a:solidFill>
                  <a:srgbClr val="FFFFFF"/>
                </a:solidFill>
                <a:latin typeface="Arial" panose="020B0604020202020204"/>
                <a:cs typeface="Arial" panose="020B0604020202020204"/>
              </a:rPr>
              <a:t>MOUNT </a:t>
            </a:r>
            <a:r>
              <a:rPr sz="1700" b="1" spc="45" dirty="0">
                <a:solidFill>
                  <a:srgbClr val="FFFFFF"/>
                </a:solidFill>
                <a:latin typeface="Arial" panose="020B0604020202020204"/>
                <a:cs typeface="Arial" panose="020B0604020202020204"/>
              </a:rPr>
              <a:t>DIGITAL</a:t>
            </a:r>
            <a:r>
              <a:rPr sz="1700" b="1" spc="-140" dirty="0">
                <a:solidFill>
                  <a:srgbClr val="FFFFF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700" b="1" spc="75" dirty="0">
                <a:solidFill>
                  <a:srgbClr val="FFFFFF"/>
                </a:solidFill>
                <a:latin typeface="Arial" panose="020B0604020202020204"/>
                <a:cs typeface="Arial" panose="020B0604020202020204"/>
              </a:rPr>
              <a:t>SIGNAGE</a:t>
            </a:r>
            <a:endParaRPr sz="17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8190993" y="396299"/>
            <a:ext cx="3211195" cy="18288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800" b="1" spc="5" dirty="0">
                <a:solidFill>
                  <a:srgbClr val="ED1C24"/>
                </a:solidFill>
                <a:latin typeface="Arial" panose="020B0604020202020204"/>
                <a:cs typeface="Arial" panose="020B0604020202020204"/>
              </a:rPr>
              <a:t>DIGITAL </a:t>
            </a:r>
            <a:r>
              <a:rPr sz="800" b="1" spc="20" dirty="0">
                <a:solidFill>
                  <a:srgbClr val="ED1C24"/>
                </a:solidFill>
                <a:latin typeface="Arial" panose="020B0604020202020204"/>
                <a:cs typeface="Arial" panose="020B0604020202020204"/>
              </a:rPr>
              <a:t>SIGNAGE SERIES </a:t>
            </a:r>
            <a:r>
              <a:rPr sz="1000" spc="20" dirty="0">
                <a:solidFill>
                  <a:srgbClr val="ED1C24"/>
                </a:solidFill>
                <a:latin typeface="新宋体" panose="02010609030101010101" charset="-122"/>
                <a:cs typeface="新宋体" panose="02010609030101010101" charset="-122"/>
              </a:rPr>
              <a:t>·</a:t>
            </a:r>
            <a:r>
              <a:rPr sz="800" b="1" spc="20" dirty="0">
                <a:solidFill>
                  <a:srgbClr val="ED1C24"/>
                </a:solidFill>
                <a:latin typeface="Arial" panose="020B0604020202020204"/>
                <a:cs typeface="Arial" panose="020B0604020202020204"/>
              </a:rPr>
              <a:t>WALL MOUNT </a:t>
            </a:r>
            <a:r>
              <a:rPr sz="800" b="1" spc="5" dirty="0">
                <a:solidFill>
                  <a:srgbClr val="ED1C24"/>
                </a:solidFill>
                <a:latin typeface="Arial" panose="020B0604020202020204"/>
                <a:cs typeface="Arial" panose="020B0604020202020204"/>
              </a:rPr>
              <a:t>DIGITAL</a:t>
            </a:r>
            <a:r>
              <a:rPr sz="800" b="1" spc="-155" dirty="0">
                <a:solidFill>
                  <a:srgbClr val="ED1C24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800" b="1" spc="20" dirty="0">
                <a:solidFill>
                  <a:srgbClr val="ED1C24"/>
                </a:solidFill>
                <a:latin typeface="Arial" panose="020B0604020202020204"/>
                <a:cs typeface="Arial" panose="020B0604020202020204"/>
              </a:rPr>
              <a:t>SIGNAGE</a:t>
            </a:r>
            <a:endParaRPr sz="8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8507921" y="3340221"/>
            <a:ext cx="6185535" cy="448881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ts val="1225"/>
              </a:lnSpc>
              <a:spcBef>
                <a:spcPts val="90"/>
              </a:spcBef>
            </a:pPr>
            <a:r>
              <a:rPr sz="1050" b="1" spc="20" dirty="0">
                <a:solidFill>
                  <a:srgbClr val="ED1C24"/>
                </a:solidFill>
                <a:latin typeface="Arial" panose="020B0604020202020204"/>
                <a:cs typeface="Arial" panose="020B0604020202020204"/>
              </a:rPr>
              <a:t>Machine</a:t>
            </a:r>
            <a:r>
              <a:rPr sz="1050" b="1" spc="5" dirty="0">
                <a:solidFill>
                  <a:srgbClr val="ED1C24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050" b="1" spc="20" dirty="0">
                <a:solidFill>
                  <a:srgbClr val="ED1C24"/>
                </a:solidFill>
                <a:latin typeface="Arial" panose="020B0604020202020204"/>
                <a:cs typeface="Arial" panose="020B0604020202020204"/>
              </a:rPr>
              <a:t>Specifications:</a:t>
            </a:r>
            <a:endParaRPr sz="1050">
              <a:latin typeface="Arial" panose="020B0604020202020204"/>
              <a:cs typeface="Arial" panose="020B0604020202020204"/>
            </a:endParaRPr>
          </a:p>
          <a:p>
            <a:pPr marL="454660">
              <a:lnSpc>
                <a:spcPts val="1105"/>
              </a:lnSpc>
            </a:pPr>
            <a:r>
              <a:rPr sz="950" spc="20" dirty="0">
                <a:solidFill>
                  <a:srgbClr val="231F20"/>
                </a:solidFill>
                <a:latin typeface="Arial" panose="020B0604020202020204"/>
                <a:cs typeface="Arial" panose="020B0604020202020204"/>
              </a:rPr>
              <a:t>Item: </a:t>
            </a:r>
            <a:r>
              <a:rPr sz="950" spc="10" dirty="0">
                <a:solidFill>
                  <a:srgbClr val="231F20"/>
                </a:solidFill>
                <a:latin typeface="Arial" panose="020B0604020202020204"/>
                <a:cs typeface="Arial" panose="020B0604020202020204"/>
              </a:rPr>
              <a:t>Wall </a:t>
            </a:r>
            <a:r>
              <a:rPr sz="950" spc="25" dirty="0">
                <a:solidFill>
                  <a:srgbClr val="231F20"/>
                </a:solidFill>
                <a:latin typeface="Arial" panose="020B0604020202020204"/>
                <a:cs typeface="Arial" panose="020B0604020202020204"/>
              </a:rPr>
              <a:t>Mount </a:t>
            </a:r>
            <a:r>
              <a:rPr sz="950" spc="15" dirty="0">
                <a:solidFill>
                  <a:srgbClr val="231F20"/>
                </a:solidFill>
                <a:latin typeface="Arial" panose="020B0604020202020204"/>
                <a:cs typeface="Arial" panose="020B0604020202020204"/>
              </a:rPr>
              <a:t>Digital</a:t>
            </a:r>
            <a:r>
              <a:rPr sz="950" spc="-20" dirty="0">
                <a:solidFill>
                  <a:srgbClr val="231F2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950" spc="25" dirty="0">
                <a:solidFill>
                  <a:srgbClr val="231F20"/>
                </a:solidFill>
                <a:latin typeface="Arial" panose="020B0604020202020204"/>
                <a:cs typeface="Arial" panose="020B0604020202020204"/>
              </a:rPr>
              <a:t>Signage</a:t>
            </a:r>
            <a:endParaRPr sz="950">
              <a:latin typeface="Arial" panose="020B0604020202020204"/>
              <a:cs typeface="Arial" panose="020B0604020202020204"/>
            </a:endParaRPr>
          </a:p>
          <a:p>
            <a:pPr marL="454660" marR="4796790">
              <a:lnSpc>
                <a:spcPct val="100000"/>
              </a:lnSpc>
              <a:spcBef>
                <a:spcPts val="5"/>
              </a:spcBef>
            </a:pPr>
            <a:r>
              <a:rPr sz="950" spc="25" dirty="0">
                <a:solidFill>
                  <a:srgbClr val="231F20"/>
                </a:solidFill>
                <a:latin typeface="Arial" panose="020B0604020202020204"/>
                <a:cs typeface="Arial" panose="020B0604020202020204"/>
              </a:rPr>
              <a:t>Brand: </a:t>
            </a:r>
            <a:r>
              <a:rPr lang="en-US" sz="950" spc="25" dirty="0">
                <a:solidFill>
                  <a:srgbClr val="231F20"/>
                </a:solidFill>
                <a:latin typeface="Arial" panose="020B0604020202020204"/>
                <a:cs typeface="Arial" panose="020B0604020202020204"/>
              </a:rPr>
              <a:t>GEO</a:t>
            </a:r>
            <a:r>
              <a:rPr sz="950" spc="25" dirty="0">
                <a:solidFill>
                  <a:srgbClr val="231F20"/>
                </a:solidFill>
                <a:latin typeface="Arial" panose="020B0604020202020204"/>
                <a:cs typeface="Arial" panose="020B0604020202020204"/>
              </a:rPr>
              <a:t>  Model:</a:t>
            </a:r>
            <a:r>
              <a:rPr sz="950" spc="-55" dirty="0">
                <a:solidFill>
                  <a:srgbClr val="231F2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lang="en-US" sz="950" spc="-55" dirty="0">
                <a:solidFill>
                  <a:srgbClr val="231F20"/>
                </a:solidFill>
                <a:latin typeface="Arial" panose="020B0604020202020204"/>
                <a:cs typeface="Arial" panose="020B0604020202020204"/>
              </a:rPr>
              <a:t>GE</a:t>
            </a:r>
            <a:r>
              <a:rPr sz="950" spc="30" dirty="0">
                <a:solidFill>
                  <a:srgbClr val="231F20"/>
                </a:solidFill>
                <a:latin typeface="Arial" panose="020B0604020202020204"/>
                <a:cs typeface="Arial" panose="020B0604020202020204"/>
              </a:rPr>
              <a:t>-WDS</a:t>
            </a:r>
            <a:endParaRPr sz="950">
              <a:latin typeface="Arial" panose="020B0604020202020204"/>
              <a:cs typeface="Arial" panose="020B0604020202020204"/>
            </a:endParaRPr>
          </a:p>
          <a:p>
            <a:pPr marL="454660" marR="2350135">
              <a:lnSpc>
                <a:spcPct val="100000"/>
              </a:lnSpc>
              <a:spcBef>
                <a:spcPts val="15"/>
              </a:spcBef>
            </a:pPr>
            <a:r>
              <a:rPr sz="950" spc="25" dirty="0">
                <a:solidFill>
                  <a:srgbClr val="231F20"/>
                </a:solidFill>
                <a:latin typeface="Arial" panose="020B0604020202020204"/>
                <a:cs typeface="Arial" panose="020B0604020202020204"/>
              </a:rPr>
              <a:t>Body </a:t>
            </a:r>
            <a:r>
              <a:rPr sz="950" spc="20" dirty="0">
                <a:solidFill>
                  <a:srgbClr val="231F20"/>
                </a:solidFill>
                <a:latin typeface="Arial" panose="020B0604020202020204"/>
                <a:cs typeface="Arial" panose="020B0604020202020204"/>
              </a:rPr>
              <a:t>Material: </a:t>
            </a:r>
            <a:r>
              <a:rPr sz="950" spc="25" dirty="0">
                <a:solidFill>
                  <a:srgbClr val="231F20"/>
                </a:solidFill>
                <a:latin typeface="Arial" panose="020B0604020202020204"/>
                <a:cs typeface="Arial" panose="020B0604020202020204"/>
              </a:rPr>
              <a:t>Metal Plate/Aluminum </a:t>
            </a:r>
            <a:r>
              <a:rPr sz="950" spc="20" dirty="0">
                <a:solidFill>
                  <a:srgbClr val="231F20"/>
                </a:solidFill>
                <a:latin typeface="Arial" panose="020B0604020202020204"/>
                <a:cs typeface="Arial" panose="020B0604020202020204"/>
              </a:rPr>
              <a:t>Alloy </a:t>
            </a:r>
            <a:r>
              <a:rPr sz="950" spc="25" dirty="0">
                <a:solidFill>
                  <a:srgbClr val="231F20"/>
                </a:solidFill>
                <a:latin typeface="Arial" panose="020B0604020202020204"/>
                <a:cs typeface="Arial" panose="020B0604020202020204"/>
              </a:rPr>
              <a:t>Frame</a:t>
            </a:r>
            <a:r>
              <a:rPr sz="950" spc="-110" dirty="0">
                <a:solidFill>
                  <a:srgbClr val="231F2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950" spc="20" dirty="0">
                <a:solidFill>
                  <a:srgbClr val="231F20"/>
                </a:solidFill>
                <a:latin typeface="Arial" panose="020B0604020202020204"/>
                <a:cs typeface="Arial" panose="020B0604020202020204"/>
              </a:rPr>
              <a:t>(Painting)  </a:t>
            </a:r>
            <a:r>
              <a:rPr sz="950" spc="25" dirty="0">
                <a:solidFill>
                  <a:srgbClr val="231F20"/>
                </a:solidFill>
                <a:latin typeface="Arial" panose="020B0604020202020204"/>
                <a:cs typeface="Arial" panose="020B0604020202020204"/>
              </a:rPr>
              <a:t>Body </a:t>
            </a:r>
            <a:r>
              <a:rPr sz="950" spc="15" dirty="0">
                <a:solidFill>
                  <a:srgbClr val="231F20"/>
                </a:solidFill>
                <a:latin typeface="Arial" panose="020B0604020202020204"/>
                <a:cs typeface="Arial" panose="020B0604020202020204"/>
              </a:rPr>
              <a:t>Color: </a:t>
            </a:r>
            <a:r>
              <a:rPr sz="950" spc="10" dirty="0">
                <a:solidFill>
                  <a:srgbClr val="231F20"/>
                </a:solidFill>
                <a:latin typeface="Arial" panose="020B0604020202020204"/>
                <a:cs typeface="Arial" panose="020B0604020202020204"/>
              </a:rPr>
              <a:t>Silver, </a:t>
            </a:r>
            <a:r>
              <a:rPr sz="950" spc="20" dirty="0">
                <a:solidFill>
                  <a:srgbClr val="231F20"/>
                </a:solidFill>
                <a:latin typeface="Arial" panose="020B0604020202020204"/>
                <a:cs typeface="Arial" panose="020B0604020202020204"/>
              </a:rPr>
              <a:t>Gold, </a:t>
            </a:r>
            <a:r>
              <a:rPr sz="950" spc="25" dirty="0">
                <a:solidFill>
                  <a:srgbClr val="231F20"/>
                </a:solidFill>
                <a:latin typeface="Arial" panose="020B0604020202020204"/>
                <a:cs typeface="Arial" panose="020B0604020202020204"/>
              </a:rPr>
              <a:t>Black </a:t>
            </a:r>
            <a:r>
              <a:rPr sz="950" spc="20" dirty="0">
                <a:solidFill>
                  <a:srgbClr val="231F20"/>
                </a:solidFill>
                <a:latin typeface="Arial" panose="020B0604020202020204"/>
                <a:cs typeface="Arial" panose="020B0604020202020204"/>
              </a:rPr>
              <a:t>(Support </a:t>
            </a:r>
            <a:r>
              <a:rPr sz="950" spc="25" dirty="0">
                <a:solidFill>
                  <a:srgbClr val="231F20"/>
                </a:solidFill>
                <a:latin typeface="Arial" panose="020B0604020202020204"/>
                <a:cs typeface="Arial" panose="020B0604020202020204"/>
              </a:rPr>
              <a:t>customized)  Frame </a:t>
            </a:r>
            <a:r>
              <a:rPr sz="950" spc="15" dirty="0">
                <a:solidFill>
                  <a:srgbClr val="231F20"/>
                </a:solidFill>
                <a:latin typeface="Arial" panose="020B0604020202020204"/>
                <a:cs typeface="Arial" panose="020B0604020202020204"/>
              </a:rPr>
              <a:t>Decoration: </a:t>
            </a:r>
            <a:r>
              <a:rPr sz="950" spc="30" dirty="0">
                <a:solidFill>
                  <a:srgbClr val="231F20"/>
                </a:solidFill>
                <a:latin typeface="Arial" panose="020B0604020202020204"/>
                <a:cs typeface="Arial" panose="020B0604020202020204"/>
              </a:rPr>
              <a:t>5mm </a:t>
            </a:r>
            <a:r>
              <a:rPr sz="950" spc="10" dirty="0">
                <a:solidFill>
                  <a:srgbClr val="231F20"/>
                </a:solidFill>
                <a:latin typeface="Arial" panose="020B0604020202020204"/>
                <a:cs typeface="Arial" panose="020B0604020202020204"/>
              </a:rPr>
              <a:t>Tempered </a:t>
            </a:r>
            <a:r>
              <a:rPr sz="950" spc="25" dirty="0">
                <a:solidFill>
                  <a:srgbClr val="231F20"/>
                </a:solidFill>
                <a:latin typeface="Arial" panose="020B0604020202020204"/>
                <a:cs typeface="Arial" panose="020B0604020202020204"/>
              </a:rPr>
              <a:t>Glass </a:t>
            </a:r>
            <a:r>
              <a:rPr sz="950" spc="20" dirty="0">
                <a:solidFill>
                  <a:srgbClr val="231F20"/>
                </a:solidFill>
                <a:latin typeface="Arial" panose="020B0604020202020204"/>
                <a:cs typeface="Arial" panose="020B0604020202020204"/>
              </a:rPr>
              <a:t>(Black </a:t>
            </a:r>
            <a:r>
              <a:rPr sz="950" spc="15" dirty="0">
                <a:solidFill>
                  <a:srgbClr val="231F20"/>
                </a:solidFill>
                <a:latin typeface="Arial" panose="020B0604020202020204"/>
                <a:cs typeface="Arial" panose="020B0604020202020204"/>
              </a:rPr>
              <a:t>edgings)  </a:t>
            </a:r>
            <a:r>
              <a:rPr sz="950" spc="25" dirty="0">
                <a:solidFill>
                  <a:srgbClr val="231F20"/>
                </a:solidFill>
                <a:latin typeface="Arial" panose="020B0604020202020204"/>
                <a:cs typeface="Arial" panose="020B0604020202020204"/>
              </a:rPr>
              <a:t>Packaging: Honeycomb</a:t>
            </a:r>
            <a:r>
              <a:rPr sz="950" spc="-10" dirty="0">
                <a:solidFill>
                  <a:srgbClr val="231F2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950" spc="30" dirty="0">
                <a:solidFill>
                  <a:srgbClr val="231F20"/>
                </a:solidFill>
                <a:latin typeface="Arial" panose="020B0604020202020204"/>
                <a:cs typeface="Arial" panose="020B0604020202020204"/>
              </a:rPr>
              <a:t>Box+Foam</a:t>
            </a:r>
            <a:endParaRPr sz="950">
              <a:latin typeface="Arial" panose="020B0604020202020204"/>
              <a:cs typeface="Arial" panose="020B0604020202020204"/>
            </a:endParaRPr>
          </a:p>
          <a:p>
            <a:pPr marL="454660">
              <a:lnSpc>
                <a:spcPct val="100000"/>
              </a:lnSpc>
              <a:spcBef>
                <a:spcPts val="20"/>
              </a:spcBef>
            </a:pPr>
            <a:r>
              <a:rPr sz="950" spc="20" dirty="0">
                <a:solidFill>
                  <a:srgbClr val="231F20"/>
                </a:solidFill>
                <a:latin typeface="Arial" panose="020B0604020202020204"/>
                <a:cs typeface="Arial" panose="020B0604020202020204"/>
              </a:rPr>
              <a:t>Installation: </a:t>
            </a:r>
            <a:r>
              <a:rPr sz="950" spc="10" dirty="0">
                <a:solidFill>
                  <a:srgbClr val="231F20"/>
                </a:solidFill>
                <a:latin typeface="Arial" panose="020B0604020202020204"/>
                <a:cs typeface="Arial" panose="020B0604020202020204"/>
              </a:rPr>
              <a:t>Wall</a:t>
            </a:r>
            <a:r>
              <a:rPr sz="950" spc="-5" dirty="0">
                <a:solidFill>
                  <a:srgbClr val="231F2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950" spc="25" dirty="0">
                <a:solidFill>
                  <a:srgbClr val="231F20"/>
                </a:solidFill>
                <a:latin typeface="Arial" panose="020B0604020202020204"/>
                <a:cs typeface="Arial" panose="020B0604020202020204"/>
              </a:rPr>
              <a:t>Mount</a:t>
            </a:r>
            <a:endParaRPr sz="950">
              <a:latin typeface="Arial" panose="020B0604020202020204"/>
              <a:cs typeface="Arial" panose="020B0604020202020204"/>
            </a:endParaRPr>
          </a:p>
          <a:p>
            <a:pPr marL="454660">
              <a:lnSpc>
                <a:spcPct val="100000"/>
              </a:lnSpc>
              <a:spcBef>
                <a:spcPts val="5"/>
              </a:spcBef>
            </a:pPr>
            <a:r>
              <a:rPr sz="950" spc="25" dirty="0">
                <a:solidFill>
                  <a:srgbClr val="231F20"/>
                </a:solidFill>
                <a:latin typeface="Arial" panose="020B0604020202020204"/>
                <a:cs typeface="Arial" panose="020B0604020202020204"/>
              </a:rPr>
              <a:t>Panel </a:t>
            </a:r>
            <a:r>
              <a:rPr sz="950" spc="20" dirty="0">
                <a:solidFill>
                  <a:srgbClr val="231F20"/>
                </a:solidFill>
                <a:latin typeface="Arial" panose="020B0604020202020204"/>
                <a:cs typeface="Arial" panose="020B0604020202020204"/>
              </a:rPr>
              <a:t>Size:</a:t>
            </a:r>
            <a:r>
              <a:rPr sz="950" spc="-5" dirty="0">
                <a:solidFill>
                  <a:srgbClr val="231F2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950" spc="15" dirty="0">
                <a:solidFill>
                  <a:srgbClr val="231F20"/>
                </a:solidFill>
                <a:latin typeface="Arial" panose="020B0604020202020204"/>
                <a:cs typeface="Arial" panose="020B0604020202020204"/>
              </a:rPr>
              <a:t>21.5”/23.6”/27”/32”/43”/49”/55”/65”/70”/75”/80”/86”/98”/100</a:t>
            </a:r>
            <a:endParaRPr sz="950" spc="15" dirty="0">
              <a:solidFill>
                <a:srgbClr val="231F20"/>
              </a:solidFill>
              <a:latin typeface="Arial" panose="020B0604020202020204"/>
              <a:cs typeface="Arial" panose="020B0604020202020204"/>
            </a:endParaRPr>
          </a:p>
          <a:p>
            <a:pPr marL="454660">
              <a:lnSpc>
                <a:spcPct val="100000"/>
              </a:lnSpc>
              <a:spcBef>
                <a:spcPts val="5"/>
              </a:spcBef>
            </a:pPr>
            <a:r>
              <a:rPr sz="1050" b="1" spc="20" dirty="0">
                <a:solidFill>
                  <a:srgbClr val="ED1C24"/>
                </a:solidFill>
                <a:latin typeface="Arial" panose="020B0604020202020204"/>
                <a:cs typeface="Arial" panose="020B0604020202020204"/>
              </a:rPr>
              <a:t>Matching </a:t>
            </a:r>
            <a:r>
              <a:rPr sz="1050" b="1" spc="25" dirty="0">
                <a:solidFill>
                  <a:srgbClr val="ED1C24"/>
                </a:solidFill>
                <a:latin typeface="Arial" panose="020B0604020202020204"/>
                <a:cs typeface="Arial" panose="020B0604020202020204"/>
              </a:rPr>
              <a:t>System</a:t>
            </a:r>
            <a:r>
              <a:rPr sz="1050" b="1" spc="-65" dirty="0">
                <a:solidFill>
                  <a:srgbClr val="ED1C24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050" b="1" spc="20" dirty="0">
                <a:solidFill>
                  <a:srgbClr val="ED1C24"/>
                </a:solidFill>
                <a:latin typeface="Arial" panose="020B0604020202020204"/>
                <a:cs typeface="Arial" panose="020B0604020202020204"/>
              </a:rPr>
              <a:t>Solutions:</a:t>
            </a:r>
            <a:endParaRPr sz="1050" b="1" spc="20" dirty="0">
              <a:solidFill>
                <a:srgbClr val="ED1C24"/>
              </a:solidFill>
              <a:latin typeface="Arial" panose="020B0604020202020204"/>
              <a:cs typeface="Arial" panose="020B0604020202020204"/>
            </a:endParaRPr>
          </a:p>
          <a:p>
            <a:pPr marL="454660">
              <a:lnSpc>
                <a:spcPct val="100000"/>
              </a:lnSpc>
              <a:spcBef>
                <a:spcPts val="5"/>
              </a:spcBef>
            </a:pPr>
            <a:r>
              <a:rPr sz="950" spc="20" dirty="0">
                <a:solidFill>
                  <a:srgbClr val="231F20"/>
                </a:solidFill>
                <a:latin typeface="Arial" panose="020B0604020202020204"/>
                <a:cs typeface="Arial" panose="020B0604020202020204"/>
              </a:rPr>
              <a:t>Solution1: </a:t>
            </a:r>
            <a:r>
              <a:rPr sz="950" spc="25" dirty="0">
                <a:solidFill>
                  <a:srgbClr val="231F20"/>
                </a:solidFill>
                <a:latin typeface="Arial" panose="020B0604020202020204"/>
                <a:cs typeface="Arial" panose="020B0604020202020204"/>
              </a:rPr>
              <a:t>Stand-alone</a:t>
            </a:r>
            <a:r>
              <a:rPr sz="950" spc="-55" dirty="0">
                <a:solidFill>
                  <a:srgbClr val="231F2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950" spc="10" dirty="0">
                <a:solidFill>
                  <a:srgbClr val="231F20"/>
                </a:solidFill>
                <a:latin typeface="Arial" panose="020B0604020202020204"/>
                <a:cs typeface="Arial" panose="020B0604020202020204"/>
              </a:rPr>
              <a:t>Version</a:t>
            </a:r>
            <a:endParaRPr sz="950">
              <a:latin typeface="Arial" panose="020B0604020202020204"/>
              <a:cs typeface="Arial" panose="020B0604020202020204"/>
            </a:endParaRPr>
          </a:p>
          <a:p>
            <a:pPr marL="187325" marR="2449195" indent="266700">
              <a:lnSpc>
                <a:spcPct val="103000"/>
              </a:lnSpc>
            </a:pPr>
            <a:r>
              <a:rPr sz="950" spc="25" dirty="0">
                <a:solidFill>
                  <a:srgbClr val="231F20"/>
                </a:solidFill>
                <a:latin typeface="Arial" panose="020B0604020202020204"/>
                <a:cs typeface="Arial" panose="020B0604020202020204"/>
              </a:rPr>
              <a:t>Plug </a:t>
            </a:r>
            <a:r>
              <a:rPr sz="950" spc="20" dirty="0">
                <a:solidFill>
                  <a:srgbClr val="231F20"/>
                </a:solidFill>
                <a:latin typeface="Arial" panose="020B0604020202020204"/>
                <a:cs typeface="Arial" panose="020B0604020202020204"/>
              </a:rPr>
              <a:t>the </a:t>
            </a:r>
            <a:r>
              <a:rPr sz="950" spc="35" dirty="0">
                <a:solidFill>
                  <a:srgbClr val="231F20"/>
                </a:solidFill>
                <a:latin typeface="Arial" panose="020B0604020202020204"/>
                <a:cs typeface="Arial" panose="020B0604020202020204"/>
              </a:rPr>
              <a:t>SD </a:t>
            </a:r>
            <a:r>
              <a:rPr sz="950" spc="20" dirty="0">
                <a:solidFill>
                  <a:srgbClr val="231F20"/>
                </a:solidFill>
                <a:latin typeface="Arial" panose="020B0604020202020204"/>
                <a:cs typeface="Arial" panose="020B0604020202020204"/>
              </a:rPr>
              <a:t>Card/U Disk </a:t>
            </a:r>
            <a:r>
              <a:rPr sz="950" spc="15" dirty="0">
                <a:solidFill>
                  <a:srgbClr val="231F20"/>
                </a:solidFill>
                <a:latin typeface="Arial" panose="020B0604020202020204"/>
                <a:cs typeface="Arial" panose="020B0604020202020204"/>
              </a:rPr>
              <a:t>in </a:t>
            </a:r>
            <a:r>
              <a:rPr sz="950" spc="20" dirty="0">
                <a:solidFill>
                  <a:srgbClr val="231F20"/>
                </a:solidFill>
                <a:latin typeface="Arial" panose="020B0604020202020204"/>
                <a:cs typeface="Arial" panose="020B0604020202020204"/>
              </a:rPr>
              <a:t>the </a:t>
            </a:r>
            <a:r>
              <a:rPr sz="950" spc="25" dirty="0">
                <a:solidFill>
                  <a:srgbClr val="231F20"/>
                </a:solidFill>
                <a:latin typeface="Arial" panose="020B0604020202020204"/>
                <a:cs typeface="Arial" panose="020B0604020202020204"/>
              </a:rPr>
              <a:t>Machine </a:t>
            </a:r>
            <a:r>
              <a:rPr sz="950" spc="20" dirty="0">
                <a:solidFill>
                  <a:srgbClr val="231F20"/>
                </a:solidFill>
                <a:latin typeface="Arial" panose="020B0604020202020204"/>
                <a:cs typeface="Arial" panose="020B0604020202020204"/>
              </a:rPr>
              <a:t>to </a:t>
            </a:r>
            <a:r>
              <a:rPr sz="950" spc="25" dirty="0">
                <a:solidFill>
                  <a:srgbClr val="231F20"/>
                </a:solidFill>
                <a:latin typeface="Arial" panose="020B0604020202020204"/>
                <a:cs typeface="Arial" panose="020B0604020202020204"/>
              </a:rPr>
              <a:t>Play</a:t>
            </a:r>
            <a:r>
              <a:rPr sz="950" spc="-100" dirty="0">
                <a:solidFill>
                  <a:srgbClr val="231F2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950" spc="25" dirty="0">
                <a:solidFill>
                  <a:srgbClr val="231F20"/>
                </a:solidFill>
                <a:latin typeface="Arial" panose="020B0604020202020204"/>
                <a:cs typeface="Arial" panose="020B0604020202020204"/>
              </a:rPr>
              <a:t>Programs  </a:t>
            </a:r>
            <a:r>
              <a:rPr sz="950" spc="20" dirty="0">
                <a:solidFill>
                  <a:srgbClr val="231F20"/>
                </a:solidFill>
                <a:latin typeface="Arial" panose="020B0604020202020204"/>
                <a:cs typeface="Arial" panose="020B0604020202020204"/>
              </a:rPr>
              <a:t>Solution2: </a:t>
            </a:r>
            <a:r>
              <a:rPr sz="950" spc="25" dirty="0">
                <a:solidFill>
                  <a:srgbClr val="231F20"/>
                </a:solidFill>
                <a:latin typeface="Arial" panose="020B0604020202020204"/>
                <a:cs typeface="Arial" panose="020B0604020202020204"/>
              </a:rPr>
              <a:t>Android System</a:t>
            </a:r>
            <a:r>
              <a:rPr sz="950" spc="-75" dirty="0">
                <a:solidFill>
                  <a:srgbClr val="231F2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950" spc="10" dirty="0">
                <a:solidFill>
                  <a:srgbClr val="231F20"/>
                </a:solidFill>
                <a:latin typeface="Arial" panose="020B0604020202020204"/>
                <a:cs typeface="Arial" panose="020B0604020202020204"/>
              </a:rPr>
              <a:t>Version</a:t>
            </a:r>
            <a:endParaRPr sz="950">
              <a:latin typeface="Arial" panose="020B0604020202020204"/>
              <a:cs typeface="Arial" panose="020B0604020202020204"/>
            </a:endParaRPr>
          </a:p>
          <a:p>
            <a:pPr marL="454660">
              <a:lnSpc>
                <a:spcPct val="100000"/>
              </a:lnSpc>
              <a:spcBef>
                <a:spcPts val="35"/>
              </a:spcBef>
            </a:pPr>
            <a:r>
              <a:rPr sz="950" spc="30" dirty="0">
                <a:solidFill>
                  <a:srgbClr val="231F20"/>
                </a:solidFill>
                <a:latin typeface="Arial" panose="020B0604020202020204"/>
                <a:cs typeface="Arial" panose="020B0604020202020204"/>
              </a:rPr>
              <a:t>A20+1G+4G/RK3288+2G+16G/RK3399+2G+16G</a:t>
            </a:r>
            <a:endParaRPr sz="950">
              <a:latin typeface="Arial" panose="020B0604020202020204"/>
              <a:cs typeface="Arial" panose="020B0604020202020204"/>
            </a:endParaRPr>
          </a:p>
          <a:p>
            <a:pPr marL="187325" marR="1953895" indent="266700">
              <a:lnSpc>
                <a:spcPct val="103000"/>
              </a:lnSpc>
            </a:pPr>
            <a:r>
              <a:rPr sz="950" spc="20" dirty="0">
                <a:solidFill>
                  <a:srgbClr val="231F20"/>
                </a:solidFill>
                <a:latin typeface="Arial" panose="020B0604020202020204"/>
                <a:cs typeface="Arial" panose="020B0604020202020204"/>
              </a:rPr>
              <a:t>Playing </a:t>
            </a:r>
            <a:r>
              <a:rPr sz="950" spc="25" dirty="0">
                <a:solidFill>
                  <a:srgbClr val="231F20"/>
                </a:solidFill>
                <a:latin typeface="Arial" panose="020B0604020202020204"/>
                <a:cs typeface="Arial" panose="020B0604020202020204"/>
              </a:rPr>
              <a:t>Programs through </a:t>
            </a:r>
            <a:r>
              <a:rPr sz="950" spc="20" dirty="0">
                <a:solidFill>
                  <a:srgbClr val="231F20"/>
                </a:solidFill>
                <a:latin typeface="Arial" panose="020B0604020202020204"/>
                <a:cs typeface="Arial" panose="020B0604020202020204"/>
              </a:rPr>
              <a:t>the </a:t>
            </a:r>
            <a:r>
              <a:rPr sz="950" spc="25" dirty="0">
                <a:solidFill>
                  <a:srgbClr val="231F20"/>
                </a:solidFill>
                <a:latin typeface="Arial" panose="020B0604020202020204"/>
                <a:cs typeface="Arial" panose="020B0604020202020204"/>
              </a:rPr>
              <a:t>Machine </a:t>
            </a:r>
            <a:r>
              <a:rPr sz="950" spc="15" dirty="0">
                <a:solidFill>
                  <a:srgbClr val="231F20"/>
                </a:solidFill>
                <a:latin typeface="Arial" panose="020B0604020202020204"/>
                <a:cs typeface="Arial" panose="020B0604020202020204"/>
              </a:rPr>
              <a:t>of </a:t>
            </a:r>
            <a:r>
              <a:rPr sz="950" spc="25" dirty="0">
                <a:solidFill>
                  <a:srgbClr val="231F20"/>
                </a:solidFill>
                <a:latin typeface="Arial" panose="020B0604020202020204"/>
                <a:cs typeface="Arial" panose="020B0604020202020204"/>
              </a:rPr>
              <a:t>Android </a:t>
            </a:r>
            <a:r>
              <a:rPr sz="950" spc="20" dirty="0">
                <a:solidFill>
                  <a:srgbClr val="231F20"/>
                </a:solidFill>
                <a:latin typeface="Arial" panose="020B0604020202020204"/>
                <a:cs typeface="Arial" panose="020B0604020202020204"/>
              </a:rPr>
              <a:t>Network</a:t>
            </a:r>
            <a:r>
              <a:rPr sz="950" spc="-95" dirty="0">
                <a:solidFill>
                  <a:srgbClr val="231F2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950" spc="25" dirty="0">
                <a:solidFill>
                  <a:srgbClr val="231F20"/>
                </a:solidFill>
                <a:latin typeface="Arial" panose="020B0604020202020204"/>
                <a:cs typeface="Arial" panose="020B0604020202020204"/>
              </a:rPr>
              <a:t>System  </a:t>
            </a:r>
            <a:r>
              <a:rPr sz="950" spc="20" dirty="0">
                <a:solidFill>
                  <a:srgbClr val="231F20"/>
                </a:solidFill>
                <a:latin typeface="Arial" panose="020B0604020202020204"/>
                <a:cs typeface="Arial" panose="020B0604020202020204"/>
              </a:rPr>
              <a:t>Solution3: </a:t>
            </a:r>
            <a:r>
              <a:rPr sz="950" spc="25" dirty="0">
                <a:solidFill>
                  <a:srgbClr val="231F20"/>
                </a:solidFill>
                <a:latin typeface="Arial" panose="020B0604020202020204"/>
                <a:cs typeface="Arial" panose="020B0604020202020204"/>
              </a:rPr>
              <a:t>Windows System</a:t>
            </a:r>
            <a:r>
              <a:rPr sz="950" spc="-15" dirty="0">
                <a:solidFill>
                  <a:srgbClr val="231F2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950" spc="10" dirty="0">
                <a:solidFill>
                  <a:srgbClr val="231F20"/>
                </a:solidFill>
                <a:latin typeface="Arial" panose="020B0604020202020204"/>
                <a:cs typeface="Arial" panose="020B0604020202020204"/>
              </a:rPr>
              <a:t>Version</a:t>
            </a:r>
            <a:endParaRPr sz="950">
              <a:latin typeface="Arial" panose="020B0604020202020204"/>
              <a:cs typeface="Arial" panose="020B0604020202020204"/>
            </a:endParaRPr>
          </a:p>
          <a:p>
            <a:pPr marL="454660">
              <a:lnSpc>
                <a:spcPct val="100000"/>
              </a:lnSpc>
              <a:spcBef>
                <a:spcPts val="35"/>
              </a:spcBef>
            </a:pPr>
            <a:r>
              <a:rPr sz="950" spc="30" dirty="0">
                <a:solidFill>
                  <a:srgbClr val="231F20"/>
                </a:solidFill>
                <a:latin typeface="Arial" panose="020B0604020202020204"/>
                <a:cs typeface="Arial" panose="020B0604020202020204"/>
              </a:rPr>
              <a:t>CPU </a:t>
            </a:r>
            <a:r>
              <a:rPr sz="950" spc="20" dirty="0">
                <a:solidFill>
                  <a:srgbClr val="231F20"/>
                </a:solidFill>
                <a:latin typeface="Arial" panose="020B0604020202020204"/>
                <a:cs typeface="Arial" panose="020B0604020202020204"/>
              </a:rPr>
              <a:t>I3/I5/I7/I9+DDR3 </a:t>
            </a:r>
            <a:r>
              <a:rPr sz="950" spc="25" dirty="0">
                <a:solidFill>
                  <a:srgbClr val="231F20"/>
                </a:solidFill>
                <a:latin typeface="Arial" panose="020B0604020202020204"/>
                <a:cs typeface="Arial" panose="020B0604020202020204"/>
              </a:rPr>
              <a:t>4G/8G+SSD </a:t>
            </a:r>
            <a:r>
              <a:rPr sz="950" spc="20" dirty="0">
                <a:solidFill>
                  <a:srgbClr val="231F20"/>
                </a:solidFill>
                <a:latin typeface="Arial" panose="020B0604020202020204"/>
                <a:cs typeface="Arial" panose="020B0604020202020204"/>
              </a:rPr>
              <a:t>32G/64G/128G/256G(HDD 500G/1T</a:t>
            </a:r>
            <a:r>
              <a:rPr sz="950" spc="-50" dirty="0">
                <a:solidFill>
                  <a:srgbClr val="231F2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950" spc="15" dirty="0">
                <a:solidFill>
                  <a:srgbClr val="231F20"/>
                </a:solidFill>
                <a:latin typeface="Arial" panose="020B0604020202020204"/>
                <a:cs typeface="Arial" panose="020B0604020202020204"/>
              </a:rPr>
              <a:t>)</a:t>
            </a:r>
            <a:endParaRPr sz="950">
              <a:latin typeface="Arial" panose="020B0604020202020204"/>
              <a:cs typeface="Arial" panose="020B0604020202020204"/>
            </a:endParaRPr>
          </a:p>
          <a:p>
            <a:pPr marL="454660">
              <a:lnSpc>
                <a:spcPct val="100000"/>
              </a:lnSpc>
              <a:spcBef>
                <a:spcPts val="35"/>
              </a:spcBef>
            </a:pPr>
            <a:r>
              <a:rPr sz="950" spc="20" dirty="0">
                <a:solidFill>
                  <a:srgbClr val="231F20"/>
                </a:solidFill>
                <a:latin typeface="Arial" panose="020B0604020202020204"/>
                <a:cs typeface="Arial" panose="020B0604020202020204"/>
              </a:rPr>
              <a:t>Playing </a:t>
            </a:r>
            <a:r>
              <a:rPr sz="950" spc="25" dirty="0">
                <a:solidFill>
                  <a:srgbClr val="231F20"/>
                </a:solidFill>
                <a:latin typeface="Arial" panose="020B0604020202020204"/>
                <a:cs typeface="Arial" panose="020B0604020202020204"/>
              </a:rPr>
              <a:t>Programs through </a:t>
            </a:r>
            <a:r>
              <a:rPr sz="950" spc="20" dirty="0">
                <a:solidFill>
                  <a:srgbClr val="231F20"/>
                </a:solidFill>
                <a:latin typeface="Arial" panose="020B0604020202020204"/>
                <a:cs typeface="Arial" panose="020B0604020202020204"/>
              </a:rPr>
              <a:t>the </a:t>
            </a:r>
            <a:r>
              <a:rPr sz="950" spc="25" dirty="0">
                <a:solidFill>
                  <a:srgbClr val="231F20"/>
                </a:solidFill>
                <a:latin typeface="Arial" panose="020B0604020202020204"/>
                <a:cs typeface="Arial" panose="020B0604020202020204"/>
              </a:rPr>
              <a:t>Machine </a:t>
            </a:r>
            <a:r>
              <a:rPr sz="950" spc="15" dirty="0">
                <a:solidFill>
                  <a:srgbClr val="231F20"/>
                </a:solidFill>
                <a:latin typeface="Arial" panose="020B0604020202020204"/>
                <a:cs typeface="Arial" panose="020B0604020202020204"/>
              </a:rPr>
              <a:t>of </a:t>
            </a:r>
            <a:r>
              <a:rPr sz="950" spc="25" dirty="0">
                <a:solidFill>
                  <a:srgbClr val="231F20"/>
                </a:solidFill>
                <a:latin typeface="Arial" panose="020B0604020202020204"/>
                <a:cs typeface="Arial" panose="020B0604020202020204"/>
              </a:rPr>
              <a:t>Windows </a:t>
            </a:r>
            <a:r>
              <a:rPr sz="950" spc="20" dirty="0">
                <a:solidFill>
                  <a:srgbClr val="231F20"/>
                </a:solidFill>
                <a:latin typeface="Arial" panose="020B0604020202020204"/>
                <a:cs typeface="Arial" panose="020B0604020202020204"/>
              </a:rPr>
              <a:t>Network</a:t>
            </a:r>
            <a:r>
              <a:rPr sz="950" spc="-70" dirty="0">
                <a:solidFill>
                  <a:srgbClr val="231F2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950" spc="25" dirty="0">
                <a:solidFill>
                  <a:srgbClr val="231F20"/>
                </a:solidFill>
                <a:latin typeface="Arial" panose="020B0604020202020204"/>
                <a:cs typeface="Arial" panose="020B0604020202020204"/>
              </a:rPr>
              <a:t>System</a:t>
            </a:r>
            <a:endParaRPr sz="950">
              <a:latin typeface="Arial" panose="020B0604020202020204"/>
              <a:cs typeface="Arial" panose="020B0604020202020204"/>
            </a:endParaRPr>
          </a:p>
          <a:p>
            <a:pPr marL="17145">
              <a:lnSpc>
                <a:spcPct val="100000"/>
              </a:lnSpc>
              <a:spcBef>
                <a:spcPts val="640"/>
              </a:spcBef>
            </a:pPr>
            <a:r>
              <a:rPr sz="1050" b="1" spc="5" dirty="0">
                <a:solidFill>
                  <a:srgbClr val="ED1C24"/>
                </a:solidFill>
                <a:latin typeface="Arial" panose="020B0604020202020204"/>
                <a:cs typeface="Arial" panose="020B0604020202020204"/>
              </a:rPr>
              <a:t>Touch </a:t>
            </a:r>
            <a:r>
              <a:rPr sz="1050" b="1" spc="20" dirty="0">
                <a:solidFill>
                  <a:srgbClr val="ED1C24"/>
                </a:solidFill>
                <a:latin typeface="Arial" panose="020B0604020202020204"/>
                <a:cs typeface="Arial" panose="020B0604020202020204"/>
              </a:rPr>
              <a:t>Screen</a:t>
            </a:r>
            <a:r>
              <a:rPr sz="1050" b="1" spc="10" dirty="0">
                <a:solidFill>
                  <a:srgbClr val="ED1C24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050" b="1" spc="20" dirty="0">
                <a:solidFill>
                  <a:srgbClr val="ED1C24"/>
                </a:solidFill>
                <a:latin typeface="Arial" panose="020B0604020202020204"/>
                <a:cs typeface="Arial" panose="020B0604020202020204"/>
              </a:rPr>
              <a:t>Solutions:</a:t>
            </a:r>
            <a:endParaRPr sz="1050">
              <a:latin typeface="Arial" panose="020B0604020202020204"/>
              <a:cs typeface="Arial" panose="020B0604020202020204"/>
            </a:endParaRPr>
          </a:p>
          <a:p>
            <a:pPr marL="187325" marR="2987675">
              <a:lnSpc>
                <a:spcPct val="100000"/>
              </a:lnSpc>
            </a:pPr>
            <a:r>
              <a:rPr sz="950" spc="20" dirty="0">
                <a:solidFill>
                  <a:srgbClr val="231F20"/>
                </a:solidFill>
                <a:latin typeface="Arial" panose="020B0604020202020204"/>
                <a:cs typeface="Arial" panose="020B0604020202020204"/>
              </a:rPr>
              <a:t>Solution1: </a:t>
            </a:r>
            <a:r>
              <a:rPr sz="950" spc="15" dirty="0">
                <a:solidFill>
                  <a:srgbClr val="231F20"/>
                </a:solidFill>
                <a:latin typeface="Arial" panose="020B0604020202020204"/>
                <a:cs typeface="Arial" panose="020B0604020202020204"/>
              </a:rPr>
              <a:t>10-points Capacitive </a:t>
            </a:r>
            <a:r>
              <a:rPr sz="950" spc="25" dirty="0">
                <a:solidFill>
                  <a:srgbClr val="231F20"/>
                </a:solidFill>
                <a:latin typeface="Arial" panose="020B0604020202020204"/>
                <a:cs typeface="Arial" panose="020B0604020202020204"/>
              </a:rPr>
              <a:t>Screen </a:t>
            </a:r>
            <a:r>
              <a:rPr sz="950" dirty="0">
                <a:solidFill>
                  <a:srgbClr val="231F20"/>
                </a:solidFill>
                <a:latin typeface="Arial" panose="020B0604020202020204"/>
                <a:cs typeface="Arial" panose="020B0604020202020204"/>
              </a:rPr>
              <a:t>Touch </a:t>
            </a:r>
            <a:r>
              <a:rPr sz="950" spc="25" dirty="0">
                <a:solidFill>
                  <a:srgbClr val="231F20"/>
                </a:solidFill>
                <a:latin typeface="Arial" panose="020B0604020202020204"/>
                <a:cs typeface="Arial" panose="020B0604020202020204"/>
              </a:rPr>
              <a:t>Screen  </a:t>
            </a:r>
            <a:r>
              <a:rPr sz="950" spc="20" dirty="0">
                <a:solidFill>
                  <a:srgbClr val="231F20"/>
                </a:solidFill>
                <a:latin typeface="Arial" panose="020B0604020202020204"/>
                <a:cs typeface="Arial" panose="020B0604020202020204"/>
              </a:rPr>
              <a:t>Solution2: </a:t>
            </a:r>
            <a:r>
              <a:rPr sz="950" spc="15" dirty="0">
                <a:solidFill>
                  <a:srgbClr val="231F20"/>
                </a:solidFill>
                <a:latin typeface="Arial" panose="020B0604020202020204"/>
                <a:cs typeface="Arial" panose="020B0604020202020204"/>
              </a:rPr>
              <a:t>10-points </a:t>
            </a:r>
            <a:r>
              <a:rPr sz="950" spc="20" dirty="0">
                <a:solidFill>
                  <a:srgbClr val="231F20"/>
                </a:solidFill>
                <a:latin typeface="Arial" panose="020B0604020202020204"/>
                <a:cs typeface="Arial" panose="020B0604020202020204"/>
              </a:rPr>
              <a:t>Infrared </a:t>
            </a:r>
            <a:r>
              <a:rPr sz="950" spc="25" dirty="0">
                <a:solidFill>
                  <a:srgbClr val="231F20"/>
                </a:solidFill>
                <a:latin typeface="Arial" panose="020B0604020202020204"/>
                <a:cs typeface="Arial" panose="020B0604020202020204"/>
              </a:rPr>
              <a:t>Screen </a:t>
            </a:r>
            <a:r>
              <a:rPr sz="950" dirty="0">
                <a:solidFill>
                  <a:srgbClr val="231F20"/>
                </a:solidFill>
                <a:latin typeface="Arial" panose="020B0604020202020204"/>
                <a:cs typeface="Arial" panose="020B0604020202020204"/>
              </a:rPr>
              <a:t>Touch </a:t>
            </a:r>
            <a:r>
              <a:rPr sz="950" spc="25" dirty="0">
                <a:solidFill>
                  <a:srgbClr val="231F20"/>
                </a:solidFill>
                <a:latin typeface="Arial" panose="020B0604020202020204"/>
                <a:cs typeface="Arial" panose="020B0604020202020204"/>
              </a:rPr>
              <a:t>Screen  </a:t>
            </a:r>
            <a:r>
              <a:rPr sz="950" spc="20" dirty="0">
                <a:solidFill>
                  <a:srgbClr val="231F20"/>
                </a:solidFill>
                <a:latin typeface="Arial" panose="020B0604020202020204"/>
                <a:cs typeface="Arial" panose="020B0604020202020204"/>
              </a:rPr>
              <a:t>Solution3: </a:t>
            </a:r>
            <a:r>
              <a:rPr sz="950" spc="15" dirty="0">
                <a:solidFill>
                  <a:srgbClr val="231F20"/>
                </a:solidFill>
                <a:latin typeface="Arial" panose="020B0604020202020204"/>
                <a:cs typeface="Arial" panose="020B0604020202020204"/>
              </a:rPr>
              <a:t>10-points </a:t>
            </a:r>
            <a:r>
              <a:rPr sz="950" spc="20" dirty="0">
                <a:solidFill>
                  <a:srgbClr val="231F20"/>
                </a:solidFill>
                <a:latin typeface="Arial" panose="020B0604020202020204"/>
                <a:cs typeface="Arial" panose="020B0604020202020204"/>
              </a:rPr>
              <a:t>Infrared </a:t>
            </a:r>
            <a:r>
              <a:rPr sz="950" spc="25" dirty="0">
                <a:solidFill>
                  <a:srgbClr val="231F20"/>
                </a:solidFill>
                <a:latin typeface="Arial" panose="020B0604020202020204"/>
                <a:cs typeface="Arial" panose="020B0604020202020204"/>
              </a:rPr>
              <a:t>Screen </a:t>
            </a:r>
            <a:r>
              <a:rPr sz="950" dirty="0">
                <a:solidFill>
                  <a:srgbClr val="231F20"/>
                </a:solidFill>
                <a:latin typeface="Arial" panose="020B0604020202020204"/>
                <a:cs typeface="Arial" panose="020B0604020202020204"/>
              </a:rPr>
              <a:t>Touch</a:t>
            </a:r>
            <a:r>
              <a:rPr sz="950" spc="-35" dirty="0">
                <a:solidFill>
                  <a:srgbClr val="231F2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950" spc="25" dirty="0">
                <a:solidFill>
                  <a:srgbClr val="231F20"/>
                </a:solidFill>
                <a:latin typeface="Arial" panose="020B0604020202020204"/>
                <a:cs typeface="Arial" panose="020B0604020202020204"/>
              </a:rPr>
              <a:t>Screen</a:t>
            </a:r>
            <a:endParaRPr sz="950">
              <a:latin typeface="Arial" panose="020B0604020202020204"/>
              <a:cs typeface="Arial" panose="020B0604020202020204"/>
            </a:endParaRPr>
          </a:p>
          <a:p>
            <a:pPr marL="17145">
              <a:lnSpc>
                <a:spcPct val="100000"/>
              </a:lnSpc>
              <a:spcBef>
                <a:spcPts val="655"/>
              </a:spcBef>
            </a:pPr>
            <a:r>
              <a:rPr sz="1050" b="1" spc="15" dirty="0">
                <a:solidFill>
                  <a:srgbClr val="ED1C24"/>
                </a:solidFill>
                <a:latin typeface="Arial" panose="020B0604020202020204"/>
                <a:cs typeface="Arial" panose="020B0604020202020204"/>
              </a:rPr>
              <a:t>Characters:</a:t>
            </a:r>
            <a:endParaRPr sz="1050">
              <a:latin typeface="Arial" panose="020B0604020202020204"/>
              <a:cs typeface="Arial" panose="020B0604020202020204"/>
            </a:endParaRPr>
          </a:p>
          <a:p>
            <a:pPr marL="445770">
              <a:lnSpc>
                <a:spcPct val="100000"/>
              </a:lnSpc>
              <a:spcBef>
                <a:spcPts val="65"/>
              </a:spcBef>
            </a:pPr>
            <a:r>
              <a:rPr sz="950" spc="20" dirty="0">
                <a:solidFill>
                  <a:srgbClr val="231F20"/>
                </a:solidFill>
                <a:latin typeface="Arial" panose="020B0604020202020204"/>
                <a:cs typeface="Arial" panose="020B0604020202020204"/>
              </a:rPr>
              <a:t>Playing</a:t>
            </a:r>
            <a:r>
              <a:rPr sz="950" spc="-45" dirty="0">
                <a:solidFill>
                  <a:srgbClr val="231F2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950" spc="20" dirty="0">
                <a:solidFill>
                  <a:srgbClr val="231F20"/>
                </a:solidFill>
                <a:latin typeface="Arial" panose="020B0604020202020204"/>
                <a:cs typeface="Arial" panose="020B0604020202020204"/>
              </a:rPr>
              <a:t>Advertisement.</a:t>
            </a:r>
            <a:endParaRPr sz="950">
              <a:latin typeface="Arial" panose="020B0604020202020204"/>
              <a:cs typeface="Arial" panose="020B0604020202020204"/>
            </a:endParaRPr>
          </a:p>
          <a:p>
            <a:pPr marL="17145">
              <a:lnSpc>
                <a:spcPct val="100000"/>
              </a:lnSpc>
              <a:spcBef>
                <a:spcPts val="785"/>
              </a:spcBef>
            </a:pPr>
            <a:r>
              <a:rPr sz="1050" b="1" spc="15" dirty="0">
                <a:solidFill>
                  <a:srgbClr val="ED1C24"/>
                </a:solidFill>
                <a:latin typeface="Arial" panose="020B0604020202020204"/>
                <a:cs typeface="Arial" panose="020B0604020202020204"/>
              </a:rPr>
              <a:t>Applications:</a:t>
            </a:r>
            <a:endParaRPr sz="1050">
              <a:latin typeface="Arial" panose="020B0604020202020204"/>
              <a:cs typeface="Arial" panose="020B0604020202020204"/>
            </a:endParaRPr>
          </a:p>
          <a:p>
            <a:pPr marL="445770" marR="5080">
              <a:lnSpc>
                <a:spcPct val="100000"/>
              </a:lnSpc>
              <a:spcBef>
                <a:spcPts val="40"/>
              </a:spcBef>
            </a:pPr>
            <a:r>
              <a:rPr sz="950" spc="25" dirty="0">
                <a:solidFill>
                  <a:srgbClr val="231F20"/>
                </a:solidFill>
                <a:latin typeface="Arial" panose="020B0604020202020204"/>
                <a:cs typeface="Arial" panose="020B0604020202020204"/>
              </a:rPr>
              <a:t>Our Equipment </a:t>
            </a:r>
            <a:r>
              <a:rPr sz="950" spc="15" dirty="0">
                <a:solidFill>
                  <a:srgbClr val="231F20"/>
                </a:solidFill>
                <a:latin typeface="Arial" panose="020B0604020202020204"/>
                <a:cs typeface="Arial" panose="020B0604020202020204"/>
              </a:rPr>
              <a:t>is </a:t>
            </a:r>
            <a:r>
              <a:rPr sz="950" spc="25" dirty="0">
                <a:solidFill>
                  <a:srgbClr val="231F20"/>
                </a:solidFill>
                <a:latin typeface="Arial" panose="020B0604020202020204"/>
                <a:cs typeface="Arial" panose="020B0604020202020204"/>
              </a:rPr>
              <a:t>Widely Used </a:t>
            </a:r>
            <a:r>
              <a:rPr sz="950" spc="15" dirty="0">
                <a:solidFill>
                  <a:srgbClr val="231F20"/>
                </a:solidFill>
                <a:latin typeface="Arial" panose="020B0604020202020204"/>
                <a:cs typeface="Arial" panose="020B0604020202020204"/>
              </a:rPr>
              <a:t>in Cities, </a:t>
            </a:r>
            <a:r>
              <a:rPr sz="950" spc="25" dirty="0">
                <a:solidFill>
                  <a:srgbClr val="231F20"/>
                </a:solidFill>
                <a:latin typeface="Arial" panose="020B0604020202020204"/>
                <a:cs typeface="Arial" panose="020B0604020202020204"/>
              </a:rPr>
              <a:t>Government </a:t>
            </a:r>
            <a:r>
              <a:rPr sz="950" spc="20" dirty="0">
                <a:solidFill>
                  <a:srgbClr val="231F20"/>
                </a:solidFill>
                <a:latin typeface="Arial" panose="020B0604020202020204"/>
                <a:cs typeface="Arial" panose="020B0604020202020204"/>
              </a:rPr>
              <a:t>Buildings, Commercial Buildings, Transportation  </a:t>
            </a:r>
            <a:r>
              <a:rPr sz="950" spc="25" dirty="0">
                <a:solidFill>
                  <a:srgbClr val="231F20"/>
                </a:solidFill>
                <a:latin typeface="Arial" panose="020B0604020202020204"/>
                <a:cs typeface="Arial" panose="020B0604020202020204"/>
              </a:rPr>
              <a:t>Scenes, Banks, CBD, </a:t>
            </a:r>
            <a:r>
              <a:rPr sz="950" spc="20" dirty="0">
                <a:solidFill>
                  <a:srgbClr val="231F20"/>
                </a:solidFill>
                <a:latin typeface="Arial" panose="020B0604020202020204"/>
                <a:cs typeface="Arial" panose="020B0604020202020204"/>
              </a:rPr>
              <a:t>Entertainment </a:t>
            </a:r>
            <a:r>
              <a:rPr sz="950" spc="25" dirty="0">
                <a:solidFill>
                  <a:srgbClr val="231F20"/>
                </a:solidFill>
                <a:latin typeface="Arial" panose="020B0604020202020204"/>
                <a:cs typeface="Arial" panose="020B0604020202020204"/>
              </a:rPr>
              <a:t>Scenes, </a:t>
            </a:r>
            <a:r>
              <a:rPr sz="950" spc="15" dirty="0">
                <a:solidFill>
                  <a:srgbClr val="231F20"/>
                </a:solidFill>
                <a:latin typeface="Arial" panose="020B0604020202020204"/>
                <a:cs typeface="Arial" panose="020B0604020202020204"/>
              </a:rPr>
              <a:t>Hospitals, </a:t>
            </a:r>
            <a:r>
              <a:rPr sz="950" spc="25" dirty="0">
                <a:solidFill>
                  <a:srgbClr val="231F20"/>
                </a:solidFill>
                <a:latin typeface="Arial" panose="020B0604020202020204"/>
                <a:cs typeface="Arial" panose="020B0604020202020204"/>
              </a:rPr>
              <a:t>Schools and Other</a:t>
            </a:r>
            <a:r>
              <a:rPr sz="950" spc="-85" dirty="0">
                <a:solidFill>
                  <a:srgbClr val="231F2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950" spc="25" dirty="0">
                <a:solidFill>
                  <a:srgbClr val="231F20"/>
                </a:solidFill>
                <a:latin typeface="Arial" panose="020B0604020202020204"/>
                <a:cs typeface="Arial" panose="020B0604020202020204"/>
              </a:rPr>
              <a:t>Scenes.</a:t>
            </a:r>
            <a:endParaRPr sz="950">
              <a:latin typeface="Arial" panose="020B0604020202020204"/>
              <a:cs typeface="Arial" panose="020B0604020202020204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8899105" y="5268264"/>
            <a:ext cx="36195" cy="34290"/>
          </a:xfrm>
          <a:custGeom>
            <a:avLst/>
            <a:gdLst/>
            <a:ahLst/>
            <a:cxnLst/>
            <a:rect l="l" t="t" r="r" b="b"/>
            <a:pathLst>
              <a:path w="36195" h="34289">
                <a:moveTo>
                  <a:pt x="28130" y="0"/>
                </a:moveTo>
                <a:lnTo>
                  <a:pt x="7683" y="0"/>
                </a:lnTo>
                <a:lnTo>
                  <a:pt x="0" y="7670"/>
                </a:lnTo>
                <a:lnTo>
                  <a:pt x="0" y="26454"/>
                </a:lnTo>
                <a:lnTo>
                  <a:pt x="7683" y="34137"/>
                </a:lnTo>
                <a:lnTo>
                  <a:pt x="28130" y="34137"/>
                </a:lnTo>
                <a:lnTo>
                  <a:pt x="35813" y="26454"/>
                </a:lnTo>
                <a:lnTo>
                  <a:pt x="35813" y="7670"/>
                </a:lnTo>
                <a:lnTo>
                  <a:pt x="28130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8899105" y="3576434"/>
            <a:ext cx="36195" cy="34290"/>
          </a:xfrm>
          <a:custGeom>
            <a:avLst/>
            <a:gdLst/>
            <a:ahLst/>
            <a:cxnLst/>
            <a:rect l="l" t="t" r="r" b="b"/>
            <a:pathLst>
              <a:path w="36195" h="34289">
                <a:moveTo>
                  <a:pt x="28130" y="0"/>
                </a:moveTo>
                <a:lnTo>
                  <a:pt x="7683" y="0"/>
                </a:lnTo>
                <a:lnTo>
                  <a:pt x="0" y="7683"/>
                </a:lnTo>
                <a:lnTo>
                  <a:pt x="0" y="26454"/>
                </a:lnTo>
                <a:lnTo>
                  <a:pt x="7683" y="34137"/>
                </a:lnTo>
                <a:lnTo>
                  <a:pt x="28130" y="34137"/>
                </a:lnTo>
                <a:lnTo>
                  <a:pt x="35813" y="26454"/>
                </a:lnTo>
                <a:lnTo>
                  <a:pt x="35813" y="7683"/>
                </a:lnTo>
                <a:lnTo>
                  <a:pt x="28130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8899105" y="3711168"/>
            <a:ext cx="36195" cy="34290"/>
          </a:xfrm>
          <a:custGeom>
            <a:avLst/>
            <a:gdLst/>
            <a:ahLst/>
            <a:cxnLst/>
            <a:rect l="l" t="t" r="r" b="b"/>
            <a:pathLst>
              <a:path w="36195" h="34289">
                <a:moveTo>
                  <a:pt x="28130" y="0"/>
                </a:moveTo>
                <a:lnTo>
                  <a:pt x="7683" y="0"/>
                </a:lnTo>
                <a:lnTo>
                  <a:pt x="0" y="7683"/>
                </a:lnTo>
                <a:lnTo>
                  <a:pt x="0" y="26466"/>
                </a:lnTo>
                <a:lnTo>
                  <a:pt x="7683" y="34137"/>
                </a:lnTo>
                <a:lnTo>
                  <a:pt x="28130" y="34137"/>
                </a:lnTo>
                <a:lnTo>
                  <a:pt x="35813" y="26466"/>
                </a:lnTo>
                <a:lnTo>
                  <a:pt x="35813" y="7683"/>
                </a:lnTo>
                <a:lnTo>
                  <a:pt x="28130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8899105" y="3866693"/>
            <a:ext cx="36195" cy="34290"/>
          </a:xfrm>
          <a:custGeom>
            <a:avLst/>
            <a:gdLst/>
            <a:ahLst/>
            <a:cxnLst/>
            <a:rect l="l" t="t" r="r" b="b"/>
            <a:pathLst>
              <a:path w="36195" h="34289">
                <a:moveTo>
                  <a:pt x="28130" y="0"/>
                </a:moveTo>
                <a:lnTo>
                  <a:pt x="7683" y="0"/>
                </a:lnTo>
                <a:lnTo>
                  <a:pt x="0" y="7683"/>
                </a:lnTo>
                <a:lnTo>
                  <a:pt x="0" y="26454"/>
                </a:lnTo>
                <a:lnTo>
                  <a:pt x="7683" y="34137"/>
                </a:lnTo>
                <a:lnTo>
                  <a:pt x="28130" y="34137"/>
                </a:lnTo>
                <a:lnTo>
                  <a:pt x="35813" y="26454"/>
                </a:lnTo>
                <a:lnTo>
                  <a:pt x="35813" y="7683"/>
                </a:lnTo>
                <a:lnTo>
                  <a:pt x="28130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8899105" y="4001414"/>
            <a:ext cx="36195" cy="34290"/>
          </a:xfrm>
          <a:custGeom>
            <a:avLst/>
            <a:gdLst/>
            <a:ahLst/>
            <a:cxnLst/>
            <a:rect l="l" t="t" r="r" b="b"/>
            <a:pathLst>
              <a:path w="36195" h="34289">
                <a:moveTo>
                  <a:pt x="28130" y="0"/>
                </a:moveTo>
                <a:lnTo>
                  <a:pt x="7683" y="0"/>
                </a:lnTo>
                <a:lnTo>
                  <a:pt x="0" y="7683"/>
                </a:lnTo>
                <a:lnTo>
                  <a:pt x="0" y="26454"/>
                </a:lnTo>
                <a:lnTo>
                  <a:pt x="7683" y="34137"/>
                </a:lnTo>
                <a:lnTo>
                  <a:pt x="28130" y="34137"/>
                </a:lnTo>
                <a:lnTo>
                  <a:pt x="35813" y="26454"/>
                </a:lnTo>
                <a:lnTo>
                  <a:pt x="35813" y="7683"/>
                </a:lnTo>
                <a:lnTo>
                  <a:pt x="28130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8899105" y="4151325"/>
            <a:ext cx="36195" cy="34290"/>
          </a:xfrm>
          <a:custGeom>
            <a:avLst/>
            <a:gdLst/>
            <a:ahLst/>
            <a:cxnLst/>
            <a:rect l="l" t="t" r="r" b="b"/>
            <a:pathLst>
              <a:path w="36195" h="34289">
                <a:moveTo>
                  <a:pt x="28130" y="0"/>
                </a:moveTo>
                <a:lnTo>
                  <a:pt x="7683" y="0"/>
                </a:lnTo>
                <a:lnTo>
                  <a:pt x="0" y="7683"/>
                </a:lnTo>
                <a:lnTo>
                  <a:pt x="0" y="26454"/>
                </a:lnTo>
                <a:lnTo>
                  <a:pt x="7683" y="34137"/>
                </a:lnTo>
                <a:lnTo>
                  <a:pt x="28130" y="34137"/>
                </a:lnTo>
                <a:lnTo>
                  <a:pt x="35813" y="26454"/>
                </a:lnTo>
                <a:lnTo>
                  <a:pt x="35813" y="7683"/>
                </a:lnTo>
                <a:lnTo>
                  <a:pt x="28130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8899105" y="4286059"/>
            <a:ext cx="36195" cy="34290"/>
          </a:xfrm>
          <a:custGeom>
            <a:avLst/>
            <a:gdLst/>
            <a:ahLst/>
            <a:cxnLst/>
            <a:rect l="l" t="t" r="r" b="b"/>
            <a:pathLst>
              <a:path w="36195" h="34289">
                <a:moveTo>
                  <a:pt x="28130" y="0"/>
                </a:moveTo>
                <a:lnTo>
                  <a:pt x="7683" y="0"/>
                </a:lnTo>
                <a:lnTo>
                  <a:pt x="0" y="7683"/>
                </a:lnTo>
                <a:lnTo>
                  <a:pt x="0" y="26454"/>
                </a:lnTo>
                <a:lnTo>
                  <a:pt x="7683" y="34137"/>
                </a:lnTo>
                <a:lnTo>
                  <a:pt x="28130" y="34137"/>
                </a:lnTo>
                <a:lnTo>
                  <a:pt x="35813" y="26454"/>
                </a:lnTo>
                <a:lnTo>
                  <a:pt x="35813" y="7683"/>
                </a:lnTo>
                <a:lnTo>
                  <a:pt x="28130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/>
          <p:nvPr/>
        </p:nvSpPr>
        <p:spPr>
          <a:xfrm>
            <a:off x="8899105" y="4441571"/>
            <a:ext cx="36195" cy="34290"/>
          </a:xfrm>
          <a:custGeom>
            <a:avLst/>
            <a:gdLst/>
            <a:ahLst/>
            <a:cxnLst/>
            <a:rect l="l" t="t" r="r" b="b"/>
            <a:pathLst>
              <a:path w="36195" h="34289">
                <a:moveTo>
                  <a:pt x="28130" y="0"/>
                </a:moveTo>
                <a:lnTo>
                  <a:pt x="7683" y="0"/>
                </a:lnTo>
                <a:lnTo>
                  <a:pt x="0" y="7683"/>
                </a:lnTo>
                <a:lnTo>
                  <a:pt x="0" y="26466"/>
                </a:lnTo>
                <a:lnTo>
                  <a:pt x="7683" y="34137"/>
                </a:lnTo>
                <a:lnTo>
                  <a:pt x="28130" y="34137"/>
                </a:lnTo>
                <a:lnTo>
                  <a:pt x="35813" y="26466"/>
                </a:lnTo>
                <a:lnTo>
                  <a:pt x="35813" y="7683"/>
                </a:lnTo>
                <a:lnTo>
                  <a:pt x="28130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/>
          <p:nvPr/>
        </p:nvSpPr>
        <p:spPr>
          <a:xfrm>
            <a:off x="8899105" y="4576305"/>
            <a:ext cx="36195" cy="34290"/>
          </a:xfrm>
          <a:custGeom>
            <a:avLst/>
            <a:gdLst/>
            <a:ahLst/>
            <a:cxnLst/>
            <a:rect l="l" t="t" r="r" b="b"/>
            <a:pathLst>
              <a:path w="36195" h="34289">
                <a:moveTo>
                  <a:pt x="28130" y="0"/>
                </a:moveTo>
                <a:lnTo>
                  <a:pt x="7683" y="0"/>
                </a:lnTo>
                <a:lnTo>
                  <a:pt x="0" y="7683"/>
                </a:lnTo>
                <a:lnTo>
                  <a:pt x="0" y="26454"/>
                </a:lnTo>
                <a:lnTo>
                  <a:pt x="7683" y="34137"/>
                </a:lnTo>
                <a:lnTo>
                  <a:pt x="28130" y="34137"/>
                </a:lnTo>
                <a:lnTo>
                  <a:pt x="35813" y="26454"/>
                </a:lnTo>
                <a:lnTo>
                  <a:pt x="35813" y="7683"/>
                </a:lnTo>
                <a:lnTo>
                  <a:pt x="28130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/>
          <p:nvPr/>
        </p:nvSpPr>
        <p:spPr>
          <a:xfrm>
            <a:off x="8899105" y="4727918"/>
            <a:ext cx="36195" cy="34290"/>
          </a:xfrm>
          <a:custGeom>
            <a:avLst/>
            <a:gdLst/>
            <a:ahLst/>
            <a:cxnLst/>
            <a:rect l="l" t="t" r="r" b="b"/>
            <a:pathLst>
              <a:path w="36195" h="34289">
                <a:moveTo>
                  <a:pt x="28130" y="0"/>
                </a:moveTo>
                <a:lnTo>
                  <a:pt x="7683" y="0"/>
                </a:lnTo>
                <a:lnTo>
                  <a:pt x="0" y="7683"/>
                </a:lnTo>
                <a:lnTo>
                  <a:pt x="0" y="26454"/>
                </a:lnTo>
                <a:lnTo>
                  <a:pt x="7683" y="34137"/>
                </a:lnTo>
                <a:lnTo>
                  <a:pt x="28130" y="34137"/>
                </a:lnTo>
                <a:lnTo>
                  <a:pt x="35813" y="26454"/>
                </a:lnTo>
                <a:lnTo>
                  <a:pt x="35813" y="7683"/>
                </a:lnTo>
                <a:lnTo>
                  <a:pt x="28130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/>
          <p:nvPr/>
        </p:nvSpPr>
        <p:spPr>
          <a:xfrm>
            <a:off x="8899105" y="5565013"/>
            <a:ext cx="36195" cy="34290"/>
          </a:xfrm>
          <a:custGeom>
            <a:avLst/>
            <a:gdLst/>
            <a:ahLst/>
            <a:cxnLst/>
            <a:rect l="l" t="t" r="r" b="b"/>
            <a:pathLst>
              <a:path w="36195" h="34289">
                <a:moveTo>
                  <a:pt x="28130" y="0"/>
                </a:moveTo>
                <a:lnTo>
                  <a:pt x="7683" y="0"/>
                </a:lnTo>
                <a:lnTo>
                  <a:pt x="0" y="7683"/>
                </a:lnTo>
                <a:lnTo>
                  <a:pt x="0" y="26466"/>
                </a:lnTo>
                <a:lnTo>
                  <a:pt x="7683" y="34137"/>
                </a:lnTo>
                <a:lnTo>
                  <a:pt x="28130" y="34137"/>
                </a:lnTo>
                <a:lnTo>
                  <a:pt x="35813" y="26466"/>
                </a:lnTo>
                <a:lnTo>
                  <a:pt x="35813" y="7683"/>
                </a:lnTo>
                <a:lnTo>
                  <a:pt x="28130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/>
          <p:nvPr/>
        </p:nvSpPr>
        <p:spPr>
          <a:xfrm>
            <a:off x="8899105" y="5711761"/>
            <a:ext cx="36195" cy="34290"/>
          </a:xfrm>
          <a:custGeom>
            <a:avLst/>
            <a:gdLst/>
            <a:ahLst/>
            <a:cxnLst/>
            <a:rect l="l" t="t" r="r" b="b"/>
            <a:pathLst>
              <a:path w="36195" h="34289">
                <a:moveTo>
                  <a:pt x="28130" y="0"/>
                </a:moveTo>
                <a:lnTo>
                  <a:pt x="7683" y="0"/>
                </a:lnTo>
                <a:lnTo>
                  <a:pt x="0" y="7683"/>
                </a:lnTo>
                <a:lnTo>
                  <a:pt x="0" y="26466"/>
                </a:lnTo>
                <a:lnTo>
                  <a:pt x="7683" y="34137"/>
                </a:lnTo>
                <a:lnTo>
                  <a:pt x="28130" y="34137"/>
                </a:lnTo>
                <a:lnTo>
                  <a:pt x="35813" y="26466"/>
                </a:lnTo>
                <a:lnTo>
                  <a:pt x="35813" y="7683"/>
                </a:lnTo>
                <a:lnTo>
                  <a:pt x="28130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/>
          <p:nvPr/>
        </p:nvSpPr>
        <p:spPr>
          <a:xfrm>
            <a:off x="8899105" y="6007570"/>
            <a:ext cx="36195" cy="34290"/>
          </a:xfrm>
          <a:custGeom>
            <a:avLst/>
            <a:gdLst/>
            <a:ahLst/>
            <a:cxnLst/>
            <a:rect l="l" t="t" r="r" b="b"/>
            <a:pathLst>
              <a:path w="36195" h="34289">
                <a:moveTo>
                  <a:pt x="28130" y="0"/>
                </a:moveTo>
                <a:lnTo>
                  <a:pt x="7683" y="0"/>
                </a:lnTo>
                <a:lnTo>
                  <a:pt x="0" y="7670"/>
                </a:lnTo>
                <a:lnTo>
                  <a:pt x="0" y="26454"/>
                </a:lnTo>
                <a:lnTo>
                  <a:pt x="7683" y="34137"/>
                </a:lnTo>
                <a:lnTo>
                  <a:pt x="28130" y="34137"/>
                </a:lnTo>
                <a:lnTo>
                  <a:pt x="35813" y="26454"/>
                </a:lnTo>
                <a:lnTo>
                  <a:pt x="35813" y="7670"/>
                </a:lnTo>
                <a:lnTo>
                  <a:pt x="28130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3" name="object 23"/>
          <p:cNvSpPr/>
          <p:nvPr/>
        </p:nvSpPr>
        <p:spPr>
          <a:xfrm>
            <a:off x="8899105" y="6167247"/>
            <a:ext cx="36195" cy="34290"/>
          </a:xfrm>
          <a:custGeom>
            <a:avLst/>
            <a:gdLst/>
            <a:ahLst/>
            <a:cxnLst/>
            <a:rect l="l" t="t" r="r" b="b"/>
            <a:pathLst>
              <a:path w="36195" h="34289">
                <a:moveTo>
                  <a:pt x="28130" y="0"/>
                </a:moveTo>
                <a:lnTo>
                  <a:pt x="7683" y="0"/>
                </a:lnTo>
                <a:lnTo>
                  <a:pt x="0" y="7683"/>
                </a:lnTo>
                <a:lnTo>
                  <a:pt x="0" y="26466"/>
                </a:lnTo>
                <a:lnTo>
                  <a:pt x="7683" y="34137"/>
                </a:lnTo>
                <a:lnTo>
                  <a:pt x="28130" y="34137"/>
                </a:lnTo>
                <a:lnTo>
                  <a:pt x="35813" y="26466"/>
                </a:lnTo>
                <a:lnTo>
                  <a:pt x="35813" y="7683"/>
                </a:lnTo>
                <a:lnTo>
                  <a:pt x="28130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4" name="object 24"/>
          <p:cNvSpPr/>
          <p:nvPr/>
        </p:nvSpPr>
        <p:spPr>
          <a:xfrm>
            <a:off x="8883510" y="7237692"/>
            <a:ext cx="36195" cy="34290"/>
          </a:xfrm>
          <a:custGeom>
            <a:avLst/>
            <a:gdLst/>
            <a:ahLst/>
            <a:cxnLst/>
            <a:rect l="l" t="t" r="r" b="b"/>
            <a:pathLst>
              <a:path w="36195" h="34290">
                <a:moveTo>
                  <a:pt x="28130" y="0"/>
                </a:moveTo>
                <a:lnTo>
                  <a:pt x="7683" y="0"/>
                </a:lnTo>
                <a:lnTo>
                  <a:pt x="0" y="7670"/>
                </a:lnTo>
                <a:lnTo>
                  <a:pt x="0" y="26454"/>
                </a:lnTo>
                <a:lnTo>
                  <a:pt x="7683" y="34137"/>
                </a:lnTo>
                <a:lnTo>
                  <a:pt x="28130" y="34137"/>
                </a:lnTo>
                <a:lnTo>
                  <a:pt x="35813" y="26454"/>
                </a:lnTo>
                <a:lnTo>
                  <a:pt x="35813" y="7670"/>
                </a:lnTo>
                <a:lnTo>
                  <a:pt x="28130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5" name="object 25"/>
          <p:cNvSpPr/>
          <p:nvPr/>
        </p:nvSpPr>
        <p:spPr>
          <a:xfrm>
            <a:off x="8883510" y="7646555"/>
            <a:ext cx="36195" cy="34290"/>
          </a:xfrm>
          <a:custGeom>
            <a:avLst/>
            <a:gdLst/>
            <a:ahLst/>
            <a:cxnLst/>
            <a:rect l="l" t="t" r="r" b="b"/>
            <a:pathLst>
              <a:path w="36195" h="34290">
                <a:moveTo>
                  <a:pt x="28130" y="0"/>
                </a:moveTo>
                <a:lnTo>
                  <a:pt x="7683" y="0"/>
                </a:lnTo>
                <a:lnTo>
                  <a:pt x="0" y="7683"/>
                </a:lnTo>
                <a:lnTo>
                  <a:pt x="0" y="26466"/>
                </a:lnTo>
                <a:lnTo>
                  <a:pt x="7683" y="34137"/>
                </a:lnTo>
                <a:lnTo>
                  <a:pt x="28130" y="34137"/>
                </a:lnTo>
                <a:lnTo>
                  <a:pt x="35813" y="26466"/>
                </a:lnTo>
                <a:lnTo>
                  <a:pt x="35813" y="7683"/>
                </a:lnTo>
                <a:lnTo>
                  <a:pt x="28130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6" name="object 26"/>
          <p:cNvSpPr/>
          <p:nvPr/>
        </p:nvSpPr>
        <p:spPr>
          <a:xfrm>
            <a:off x="10510583" y="8047952"/>
            <a:ext cx="2195855" cy="114297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7" name="object 27"/>
          <p:cNvSpPr/>
          <p:nvPr/>
        </p:nvSpPr>
        <p:spPr>
          <a:xfrm>
            <a:off x="12627838" y="8047952"/>
            <a:ext cx="1625866" cy="114297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8" name="object 28"/>
          <p:cNvSpPr/>
          <p:nvPr/>
        </p:nvSpPr>
        <p:spPr>
          <a:xfrm>
            <a:off x="8813228" y="8047952"/>
            <a:ext cx="1914461" cy="1142974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9" name="object 29"/>
          <p:cNvSpPr/>
          <p:nvPr/>
        </p:nvSpPr>
        <p:spPr>
          <a:xfrm>
            <a:off x="10718748" y="8006181"/>
            <a:ext cx="0" cy="1208405"/>
          </a:xfrm>
          <a:custGeom>
            <a:avLst/>
            <a:gdLst/>
            <a:ahLst/>
            <a:cxnLst/>
            <a:rect l="l" t="t" r="r" b="b"/>
            <a:pathLst>
              <a:path h="1208404">
                <a:moveTo>
                  <a:pt x="0" y="0"/>
                </a:moveTo>
                <a:lnTo>
                  <a:pt x="0" y="1208277"/>
                </a:lnTo>
              </a:path>
            </a:pathLst>
          </a:custGeom>
          <a:ln w="17322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0" name="object 30"/>
          <p:cNvSpPr/>
          <p:nvPr/>
        </p:nvSpPr>
        <p:spPr>
          <a:xfrm>
            <a:off x="12621500" y="8006181"/>
            <a:ext cx="0" cy="1208405"/>
          </a:xfrm>
          <a:custGeom>
            <a:avLst/>
            <a:gdLst/>
            <a:ahLst/>
            <a:cxnLst/>
            <a:rect l="l" t="t" r="r" b="b"/>
            <a:pathLst>
              <a:path h="1208404">
                <a:moveTo>
                  <a:pt x="0" y="0"/>
                </a:moveTo>
                <a:lnTo>
                  <a:pt x="0" y="1208277"/>
                </a:lnTo>
              </a:path>
            </a:pathLst>
          </a:custGeom>
          <a:ln w="17322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1" name="object 31"/>
          <p:cNvSpPr/>
          <p:nvPr/>
        </p:nvSpPr>
        <p:spPr>
          <a:xfrm>
            <a:off x="1231138" y="7990358"/>
            <a:ext cx="5534660" cy="1263015"/>
          </a:xfrm>
          <a:custGeom>
            <a:avLst/>
            <a:gdLst/>
            <a:ahLst/>
            <a:cxnLst/>
            <a:rect l="l" t="t" r="r" b="b"/>
            <a:pathLst>
              <a:path w="5534659" h="1263015">
                <a:moveTo>
                  <a:pt x="0" y="0"/>
                </a:moveTo>
                <a:lnTo>
                  <a:pt x="5534647" y="0"/>
                </a:lnTo>
                <a:lnTo>
                  <a:pt x="5534647" y="1262786"/>
                </a:lnTo>
                <a:lnTo>
                  <a:pt x="0" y="1262786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ED1C24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2" name="object 32"/>
          <p:cNvSpPr txBox="1"/>
          <p:nvPr/>
        </p:nvSpPr>
        <p:spPr>
          <a:xfrm>
            <a:off x="2713479" y="868157"/>
            <a:ext cx="2602865" cy="28956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1700" b="1" spc="60" dirty="0">
                <a:solidFill>
                  <a:srgbClr val="FFFFFF"/>
                </a:solidFill>
                <a:latin typeface="Arial" panose="020B0604020202020204"/>
                <a:cs typeface="Arial" panose="020B0604020202020204"/>
              </a:rPr>
              <a:t>MINI </a:t>
            </a:r>
            <a:r>
              <a:rPr sz="1700" b="1" spc="40" dirty="0">
                <a:solidFill>
                  <a:srgbClr val="FFFFFF"/>
                </a:solidFill>
                <a:latin typeface="Arial" panose="020B0604020202020204"/>
                <a:cs typeface="Arial" panose="020B0604020202020204"/>
              </a:rPr>
              <a:t>DIGITAL</a:t>
            </a:r>
            <a:r>
              <a:rPr sz="1700" b="1" spc="-110" dirty="0">
                <a:solidFill>
                  <a:srgbClr val="FFFFF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700" b="1" spc="75" dirty="0">
                <a:solidFill>
                  <a:srgbClr val="FFFFFF"/>
                </a:solidFill>
                <a:latin typeface="Arial" panose="020B0604020202020204"/>
                <a:cs typeface="Arial" panose="020B0604020202020204"/>
              </a:rPr>
              <a:t>SIGNAGE</a:t>
            </a:r>
            <a:endParaRPr sz="17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668163" y="428660"/>
            <a:ext cx="2701925" cy="18224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800" b="1" dirty="0">
                <a:solidFill>
                  <a:srgbClr val="ED1C24"/>
                </a:solidFill>
                <a:latin typeface="Arial" panose="020B0604020202020204"/>
                <a:cs typeface="Arial" panose="020B0604020202020204"/>
              </a:rPr>
              <a:t>DIGITAL </a:t>
            </a:r>
            <a:r>
              <a:rPr sz="800" b="1" spc="20" dirty="0">
                <a:solidFill>
                  <a:srgbClr val="ED1C24"/>
                </a:solidFill>
                <a:latin typeface="Arial" panose="020B0604020202020204"/>
                <a:cs typeface="Arial" panose="020B0604020202020204"/>
              </a:rPr>
              <a:t>SIGNAGE </a:t>
            </a:r>
            <a:r>
              <a:rPr sz="800" b="1" spc="15" dirty="0">
                <a:solidFill>
                  <a:srgbClr val="ED1C24"/>
                </a:solidFill>
                <a:latin typeface="Arial" panose="020B0604020202020204"/>
                <a:cs typeface="Arial" panose="020B0604020202020204"/>
              </a:rPr>
              <a:t>SERIES </a:t>
            </a:r>
            <a:r>
              <a:rPr sz="1000" spc="25" dirty="0">
                <a:solidFill>
                  <a:srgbClr val="ED1C24"/>
                </a:solidFill>
                <a:latin typeface="新宋体" panose="02010609030101010101" charset="-122"/>
                <a:cs typeface="新宋体" panose="02010609030101010101" charset="-122"/>
              </a:rPr>
              <a:t>·</a:t>
            </a:r>
            <a:r>
              <a:rPr sz="800" b="1" spc="25" dirty="0">
                <a:solidFill>
                  <a:srgbClr val="ED1C24"/>
                </a:solidFill>
                <a:latin typeface="Arial" panose="020B0604020202020204"/>
                <a:cs typeface="Arial" panose="020B0604020202020204"/>
              </a:rPr>
              <a:t>MINI</a:t>
            </a:r>
            <a:r>
              <a:rPr sz="800" b="1" spc="-145" dirty="0">
                <a:solidFill>
                  <a:srgbClr val="ED1C24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800" b="1" dirty="0">
                <a:solidFill>
                  <a:srgbClr val="ED1C24"/>
                </a:solidFill>
                <a:latin typeface="Arial" panose="020B0604020202020204"/>
                <a:cs typeface="Arial" panose="020B0604020202020204"/>
              </a:rPr>
              <a:t>DIGITAL </a:t>
            </a:r>
            <a:r>
              <a:rPr sz="800" b="1" spc="20" dirty="0">
                <a:solidFill>
                  <a:srgbClr val="ED1C24"/>
                </a:solidFill>
                <a:latin typeface="Arial" panose="020B0604020202020204"/>
                <a:cs typeface="Arial" panose="020B0604020202020204"/>
              </a:rPr>
              <a:t>SIGNAGE</a:t>
            </a:r>
            <a:endParaRPr sz="8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983945" y="3361791"/>
            <a:ext cx="6163310" cy="446722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ts val="1165"/>
              </a:lnSpc>
              <a:spcBef>
                <a:spcPts val="135"/>
              </a:spcBef>
            </a:pPr>
            <a:r>
              <a:rPr sz="1000" b="1" spc="50" dirty="0">
                <a:solidFill>
                  <a:srgbClr val="ED1C24"/>
                </a:solidFill>
                <a:latin typeface="Arial" panose="020B0604020202020204"/>
                <a:cs typeface="Arial" panose="020B0604020202020204"/>
              </a:rPr>
              <a:t>Machine</a:t>
            </a:r>
            <a:r>
              <a:rPr sz="1000" b="1" spc="15" dirty="0">
                <a:solidFill>
                  <a:srgbClr val="ED1C24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000" b="1" spc="40" dirty="0">
                <a:solidFill>
                  <a:srgbClr val="ED1C24"/>
                </a:solidFill>
                <a:latin typeface="Arial" panose="020B0604020202020204"/>
                <a:cs typeface="Arial" panose="020B0604020202020204"/>
              </a:rPr>
              <a:t>Specifications:</a:t>
            </a:r>
            <a:endParaRPr sz="1000">
              <a:latin typeface="Arial" panose="020B0604020202020204"/>
              <a:cs typeface="Arial" panose="020B0604020202020204"/>
            </a:endParaRPr>
          </a:p>
          <a:p>
            <a:pPr marL="452755" marR="4229735">
              <a:lnSpc>
                <a:spcPts val="1140"/>
              </a:lnSpc>
              <a:spcBef>
                <a:spcPts val="5"/>
              </a:spcBef>
            </a:pPr>
            <a:r>
              <a:rPr sz="950" spc="20" dirty="0">
                <a:solidFill>
                  <a:srgbClr val="231F20"/>
                </a:solidFill>
                <a:latin typeface="Arial" panose="020B0604020202020204"/>
                <a:cs typeface="Arial" panose="020B0604020202020204"/>
              </a:rPr>
              <a:t>Item: </a:t>
            </a:r>
            <a:r>
              <a:rPr sz="950" spc="25" dirty="0">
                <a:solidFill>
                  <a:srgbClr val="231F20"/>
                </a:solidFill>
                <a:latin typeface="Arial" panose="020B0604020202020204"/>
                <a:cs typeface="Arial" panose="020B0604020202020204"/>
              </a:rPr>
              <a:t>MINI </a:t>
            </a:r>
            <a:r>
              <a:rPr sz="950" spc="10" dirty="0">
                <a:solidFill>
                  <a:srgbClr val="231F20"/>
                </a:solidFill>
                <a:latin typeface="Arial" panose="020B0604020202020204"/>
                <a:cs typeface="Arial" panose="020B0604020202020204"/>
              </a:rPr>
              <a:t>Digital</a:t>
            </a:r>
            <a:r>
              <a:rPr sz="950" spc="-70" dirty="0">
                <a:solidFill>
                  <a:srgbClr val="231F2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950" spc="25" dirty="0">
                <a:solidFill>
                  <a:srgbClr val="231F20"/>
                </a:solidFill>
                <a:latin typeface="Arial" panose="020B0604020202020204"/>
                <a:cs typeface="Arial" panose="020B0604020202020204"/>
              </a:rPr>
              <a:t>Signage  </a:t>
            </a:r>
            <a:r>
              <a:rPr sz="950" spc="20" dirty="0">
                <a:solidFill>
                  <a:srgbClr val="231F20"/>
                </a:solidFill>
                <a:latin typeface="Arial" panose="020B0604020202020204"/>
                <a:cs typeface="Arial" panose="020B0604020202020204"/>
              </a:rPr>
              <a:t>Brand:</a:t>
            </a:r>
            <a:r>
              <a:rPr sz="950" spc="5" dirty="0">
                <a:solidFill>
                  <a:srgbClr val="231F2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lang="en-US" sz="950" spc="5" dirty="0">
                <a:solidFill>
                  <a:srgbClr val="231F20"/>
                </a:solidFill>
                <a:latin typeface="Arial" panose="020B0604020202020204"/>
                <a:cs typeface="Arial" panose="020B0604020202020204"/>
              </a:rPr>
              <a:t>GEO</a:t>
            </a:r>
            <a:endParaRPr sz="950">
              <a:latin typeface="Arial" panose="020B0604020202020204"/>
              <a:cs typeface="Arial" panose="020B0604020202020204"/>
            </a:endParaRPr>
          </a:p>
          <a:p>
            <a:pPr marL="452755">
              <a:lnSpc>
                <a:spcPts val="1105"/>
              </a:lnSpc>
            </a:pPr>
            <a:r>
              <a:rPr sz="950" spc="20" dirty="0">
                <a:solidFill>
                  <a:srgbClr val="231F20"/>
                </a:solidFill>
                <a:latin typeface="Arial" panose="020B0604020202020204"/>
                <a:cs typeface="Arial" panose="020B0604020202020204"/>
              </a:rPr>
              <a:t>Model:</a:t>
            </a:r>
            <a:r>
              <a:rPr sz="950" spc="5" dirty="0">
                <a:solidFill>
                  <a:srgbClr val="231F2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lang="en-US" sz="950" spc="5" dirty="0">
                <a:solidFill>
                  <a:srgbClr val="231F20"/>
                </a:solidFill>
                <a:latin typeface="Arial" panose="020B0604020202020204"/>
                <a:cs typeface="Arial" panose="020B0604020202020204"/>
              </a:rPr>
              <a:t>GEO</a:t>
            </a:r>
            <a:r>
              <a:rPr sz="950" spc="30" dirty="0">
                <a:solidFill>
                  <a:srgbClr val="231F20"/>
                </a:solidFill>
                <a:latin typeface="Arial" panose="020B0604020202020204"/>
                <a:cs typeface="Arial" panose="020B0604020202020204"/>
              </a:rPr>
              <a:t>-MDS</a:t>
            </a:r>
            <a:endParaRPr sz="950">
              <a:latin typeface="Arial" panose="020B0604020202020204"/>
              <a:cs typeface="Arial" panose="020B0604020202020204"/>
            </a:endParaRPr>
          </a:p>
          <a:p>
            <a:pPr marL="452755" marR="2341245">
              <a:lnSpc>
                <a:spcPct val="100000"/>
              </a:lnSpc>
            </a:pPr>
            <a:r>
              <a:rPr sz="950" spc="25" dirty="0">
                <a:solidFill>
                  <a:srgbClr val="231F20"/>
                </a:solidFill>
                <a:latin typeface="Arial" panose="020B0604020202020204"/>
                <a:cs typeface="Arial" panose="020B0604020202020204"/>
              </a:rPr>
              <a:t>Body </a:t>
            </a:r>
            <a:r>
              <a:rPr sz="950" spc="20" dirty="0">
                <a:solidFill>
                  <a:srgbClr val="231F20"/>
                </a:solidFill>
                <a:latin typeface="Arial" panose="020B0604020202020204"/>
                <a:cs typeface="Arial" panose="020B0604020202020204"/>
              </a:rPr>
              <a:t>Material: Metal Plate/Aluminum Alloy </a:t>
            </a:r>
            <a:r>
              <a:rPr sz="950" spc="25" dirty="0">
                <a:solidFill>
                  <a:srgbClr val="231F20"/>
                </a:solidFill>
                <a:latin typeface="Arial" panose="020B0604020202020204"/>
                <a:cs typeface="Arial" panose="020B0604020202020204"/>
              </a:rPr>
              <a:t>Frame</a:t>
            </a:r>
            <a:r>
              <a:rPr sz="950" spc="-95" dirty="0">
                <a:solidFill>
                  <a:srgbClr val="231F2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950" spc="20" dirty="0">
                <a:solidFill>
                  <a:srgbClr val="231F20"/>
                </a:solidFill>
                <a:latin typeface="Arial" panose="020B0604020202020204"/>
                <a:cs typeface="Arial" panose="020B0604020202020204"/>
              </a:rPr>
              <a:t>(Painting)  </a:t>
            </a:r>
            <a:r>
              <a:rPr sz="950" spc="25" dirty="0">
                <a:solidFill>
                  <a:srgbClr val="231F20"/>
                </a:solidFill>
                <a:latin typeface="Arial" panose="020B0604020202020204"/>
                <a:cs typeface="Arial" panose="020B0604020202020204"/>
              </a:rPr>
              <a:t>Body </a:t>
            </a:r>
            <a:r>
              <a:rPr sz="950" spc="15" dirty="0">
                <a:solidFill>
                  <a:srgbClr val="231F20"/>
                </a:solidFill>
                <a:latin typeface="Arial" panose="020B0604020202020204"/>
                <a:cs typeface="Arial" panose="020B0604020202020204"/>
              </a:rPr>
              <a:t>Color: </a:t>
            </a:r>
            <a:r>
              <a:rPr sz="950" spc="10" dirty="0">
                <a:solidFill>
                  <a:srgbClr val="231F20"/>
                </a:solidFill>
                <a:latin typeface="Arial" panose="020B0604020202020204"/>
                <a:cs typeface="Arial" panose="020B0604020202020204"/>
              </a:rPr>
              <a:t>Silver, </a:t>
            </a:r>
            <a:r>
              <a:rPr sz="950" spc="20" dirty="0">
                <a:solidFill>
                  <a:srgbClr val="231F20"/>
                </a:solidFill>
                <a:latin typeface="Arial" panose="020B0604020202020204"/>
                <a:cs typeface="Arial" panose="020B0604020202020204"/>
              </a:rPr>
              <a:t>Gold, Black (Support customized)  </a:t>
            </a:r>
            <a:r>
              <a:rPr sz="950" spc="25" dirty="0">
                <a:solidFill>
                  <a:srgbClr val="231F20"/>
                </a:solidFill>
                <a:latin typeface="Arial" panose="020B0604020202020204"/>
                <a:cs typeface="Arial" panose="020B0604020202020204"/>
              </a:rPr>
              <a:t>Frame </a:t>
            </a:r>
            <a:r>
              <a:rPr sz="950" spc="15" dirty="0">
                <a:solidFill>
                  <a:srgbClr val="231F20"/>
                </a:solidFill>
                <a:latin typeface="Arial" panose="020B0604020202020204"/>
                <a:cs typeface="Arial" panose="020B0604020202020204"/>
              </a:rPr>
              <a:t>Decoration: </a:t>
            </a:r>
            <a:r>
              <a:rPr sz="950" spc="30" dirty="0">
                <a:solidFill>
                  <a:srgbClr val="231F20"/>
                </a:solidFill>
                <a:latin typeface="Arial" panose="020B0604020202020204"/>
                <a:cs typeface="Arial" panose="020B0604020202020204"/>
              </a:rPr>
              <a:t>5mm </a:t>
            </a:r>
            <a:r>
              <a:rPr sz="950" spc="5" dirty="0">
                <a:solidFill>
                  <a:srgbClr val="231F20"/>
                </a:solidFill>
                <a:latin typeface="Arial" panose="020B0604020202020204"/>
                <a:cs typeface="Arial" panose="020B0604020202020204"/>
              </a:rPr>
              <a:t>Tempered </a:t>
            </a:r>
            <a:r>
              <a:rPr sz="950" spc="20" dirty="0">
                <a:solidFill>
                  <a:srgbClr val="231F20"/>
                </a:solidFill>
                <a:latin typeface="Arial" panose="020B0604020202020204"/>
                <a:cs typeface="Arial" panose="020B0604020202020204"/>
              </a:rPr>
              <a:t>Glass (Black </a:t>
            </a:r>
            <a:r>
              <a:rPr sz="950" spc="15" dirty="0">
                <a:solidFill>
                  <a:srgbClr val="231F20"/>
                </a:solidFill>
                <a:latin typeface="Arial" panose="020B0604020202020204"/>
                <a:cs typeface="Arial" panose="020B0604020202020204"/>
              </a:rPr>
              <a:t>edgings)  </a:t>
            </a:r>
            <a:r>
              <a:rPr sz="950" spc="20" dirty="0">
                <a:solidFill>
                  <a:srgbClr val="231F20"/>
                </a:solidFill>
                <a:latin typeface="Arial" panose="020B0604020202020204"/>
                <a:cs typeface="Arial" panose="020B0604020202020204"/>
              </a:rPr>
              <a:t>Packaging: Honeycomb</a:t>
            </a:r>
            <a:r>
              <a:rPr sz="950" dirty="0">
                <a:solidFill>
                  <a:srgbClr val="231F2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950" spc="25" dirty="0">
                <a:solidFill>
                  <a:srgbClr val="231F20"/>
                </a:solidFill>
                <a:latin typeface="Arial" panose="020B0604020202020204"/>
                <a:cs typeface="Arial" panose="020B0604020202020204"/>
              </a:rPr>
              <a:t>Box+Foam</a:t>
            </a:r>
            <a:endParaRPr sz="950">
              <a:latin typeface="Arial" panose="020B0604020202020204"/>
              <a:cs typeface="Arial" panose="020B0604020202020204"/>
            </a:endParaRPr>
          </a:p>
          <a:p>
            <a:pPr marL="452755">
              <a:lnSpc>
                <a:spcPct val="100000"/>
              </a:lnSpc>
              <a:spcBef>
                <a:spcPts val="10"/>
              </a:spcBef>
            </a:pPr>
            <a:r>
              <a:rPr sz="950" spc="15" dirty="0">
                <a:solidFill>
                  <a:srgbClr val="231F20"/>
                </a:solidFill>
                <a:latin typeface="Arial" panose="020B0604020202020204"/>
                <a:cs typeface="Arial" panose="020B0604020202020204"/>
              </a:rPr>
              <a:t>Installation: </a:t>
            </a:r>
            <a:r>
              <a:rPr sz="950" spc="10" dirty="0">
                <a:solidFill>
                  <a:srgbClr val="231F20"/>
                </a:solidFill>
                <a:latin typeface="Arial" panose="020B0604020202020204"/>
                <a:cs typeface="Arial" panose="020B0604020202020204"/>
              </a:rPr>
              <a:t>Wall</a:t>
            </a:r>
            <a:r>
              <a:rPr sz="950" dirty="0">
                <a:solidFill>
                  <a:srgbClr val="231F2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950" spc="25" dirty="0">
                <a:solidFill>
                  <a:srgbClr val="231F20"/>
                </a:solidFill>
                <a:latin typeface="Arial" panose="020B0604020202020204"/>
                <a:cs typeface="Arial" panose="020B0604020202020204"/>
              </a:rPr>
              <a:t>Mount</a:t>
            </a:r>
            <a:endParaRPr sz="950">
              <a:latin typeface="Arial" panose="020B0604020202020204"/>
              <a:cs typeface="Arial" panose="020B0604020202020204"/>
            </a:endParaRPr>
          </a:p>
          <a:p>
            <a:pPr marL="452755">
              <a:lnSpc>
                <a:spcPct val="100000"/>
              </a:lnSpc>
            </a:pPr>
            <a:r>
              <a:rPr sz="950" spc="20" dirty="0">
                <a:solidFill>
                  <a:srgbClr val="231F20"/>
                </a:solidFill>
                <a:latin typeface="Arial" panose="020B0604020202020204"/>
                <a:cs typeface="Arial" panose="020B0604020202020204"/>
              </a:rPr>
              <a:t>Panel Size:</a:t>
            </a:r>
            <a:r>
              <a:rPr sz="950" spc="-5" dirty="0">
                <a:solidFill>
                  <a:srgbClr val="231F2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950" spc="15" dirty="0">
                <a:solidFill>
                  <a:srgbClr val="231F20"/>
                </a:solidFill>
                <a:latin typeface="Arial" panose="020B0604020202020204"/>
                <a:cs typeface="Arial" panose="020B0604020202020204"/>
              </a:rPr>
              <a:t>15”/15.5”/17”/18.5”/19”/21.5”/23.6”/27”</a:t>
            </a:r>
            <a:endParaRPr sz="950" spc="15" dirty="0">
              <a:solidFill>
                <a:srgbClr val="231F20"/>
              </a:solidFill>
              <a:latin typeface="Arial" panose="020B0604020202020204"/>
              <a:cs typeface="Arial" panose="020B0604020202020204"/>
            </a:endParaRPr>
          </a:p>
          <a:p>
            <a:pPr marL="452755">
              <a:lnSpc>
                <a:spcPct val="100000"/>
              </a:lnSpc>
            </a:pPr>
            <a:r>
              <a:rPr sz="1000" b="1" spc="45" dirty="0">
                <a:solidFill>
                  <a:srgbClr val="ED1C24"/>
                </a:solidFill>
                <a:latin typeface="Arial" panose="020B0604020202020204"/>
                <a:cs typeface="Arial" panose="020B0604020202020204"/>
              </a:rPr>
              <a:t>Matching </a:t>
            </a:r>
            <a:r>
              <a:rPr sz="1000" b="1" spc="50" dirty="0">
                <a:solidFill>
                  <a:srgbClr val="ED1C24"/>
                </a:solidFill>
                <a:latin typeface="Arial" panose="020B0604020202020204"/>
                <a:cs typeface="Arial" panose="020B0604020202020204"/>
              </a:rPr>
              <a:t>System</a:t>
            </a:r>
            <a:r>
              <a:rPr sz="1000" b="1" spc="-30" dirty="0">
                <a:solidFill>
                  <a:srgbClr val="ED1C24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000" b="1" spc="40" dirty="0">
                <a:solidFill>
                  <a:srgbClr val="ED1C24"/>
                </a:solidFill>
                <a:latin typeface="Arial" panose="020B0604020202020204"/>
                <a:cs typeface="Arial" panose="020B0604020202020204"/>
              </a:rPr>
              <a:t>Solutions:</a:t>
            </a:r>
            <a:endParaRPr sz="1000" b="1" spc="40" dirty="0">
              <a:solidFill>
                <a:srgbClr val="ED1C24"/>
              </a:solidFill>
              <a:latin typeface="Arial" panose="020B0604020202020204"/>
              <a:cs typeface="Arial" panose="020B0604020202020204"/>
            </a:endParaRPr>
          </a:p>
          <a:p>
            <a:pPr marL="452755">
              <a:lnSpc>
                <a:spcPct val="100000"/>
              </a:lnSpc>
            </a:pPr>
            <a:r>
              <a:rPr sz="950" spc="20" dirty="0">
                <a:solidFill>
                  <a:srgbClr val="231F20"/>
                </a:solidFill>
                <a:latin typeface="Arial" panose="020B0604020202020204"/>
                <a:cs typeface="Arial" panose="020B0604020202020204"/>
              </a:rPr>
              <a:t>Solution1: Stand-alone</a:t>
            </a:r>
            <a:r>
              <a:rPr sz="950" spc="-50" dirty="0">
                <a:solidFill>
                  <a:srgbClr val="231F2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950" spc="10" dirty="0">
                <a:solidFill>
                  <a:srgbClr val="231F20"/>
                </a:solidFill>
                <a:latin typeface="Arial" panose="020B0604020202020204"/>
                <a:cs typeface="Arial" panose="020B0604020202020204"/>
              </a:rPr>
              <a:t>Version</a:t>
            </a:r>
            <a:endParaRPr sz="950">
              <a:latin typeface="Arial" panose="020B0604020202020204"/>
              <a:cs typeface="Arial" panose="020B0604020202020204"/>
            </a:endParaRPr>
          </a:p>
          <a:p>
            <a:pPr marL="186690" marR="2440305" indent="265430">
              <a:lnSpc>
                <a:spcPct val="103000"/>
              </a:lnSpc>
            </a:pPr>
            <a:r>
              <a:rPr sz="950" spc="20" dirty="0">
                <a:solidFill>
                  <a:srgbClr val="231F20"/>
                </a:solidFill>
                <a:latin typeface="Arial" panose="020B0604020202020204"/>
                <a:cs typeface="Arial" panose="020B0604020202020204"/>
              </a:rPr>
              <a:t>Plug the </a:t>
            </a:r>
            <a:r>
              <a:rPr sz="950" spc="30" dirty="0">
                <a:solidFill>
                  <a:srgbClr val="231F20"/>
                </a:solidFill>
                <a:latin typeface="Arial" panose="020B0604020202020204"/>
                <a:cs typeface="Arial" panose="020B0604020202020204"/>
              </a:rPr>
              <a:t>SD </a:t>
            </a:r>
            <a:r>
              <a:rPr sz="950" spc="20" dirty="0">
                <a:solidFill>
                  <a:srgbClr val="231F20"/>
                </a:solidFill>
                <a:latin typeface="Arial" panose="020B0604020202020204"/>
                <a:cs typeface="Arial" panose="020B0604020202020204"/>
              </a:rPr>
              <a:t>Card/U </a:t>
            </a:r>
            <a:r>
              <a:rPr sz="950" spc="15" dirty="0">
                <a:solidFill>
                  <a:srgbClr val="231F20"/>
                </a:solidFill>
                <a:latin typeface="Arial" panose="020B0604020202020204"/>
                <a:cs typeface="Arial" panose="020B0604020202020204"/>
              </a:rPr>
              <a:t>Disk in </a:t>
            </a:r>
            <a:r>
              <a:rPr sz="950" spc="20" dirty="0">
                <a:solidFill>
                  <a:srgbClr val="231F20"/>
                </a:solidFill>
                <a:latin typeface="Arial" panose="020B0604020202020204"/>
                <a:cs typeface="Arial" panose="020B0604020202020204"/>
              </a:rPr>
              <a:t>the </a:t>
            </a:r>
            <a:r>
              <a:rPr sz="950" spc="25" dirty="0">
                <a:solidFill>
                  <a:srgbClr val="231F20"/>
                </a:solidFill>
                <a:latin typeface="Arial" panose="020B0604020202020204"/>
                <a:cs typeface="Arial" panose="020B0604020202020204"/>
              </a:rPr>
              <a:t>Machine </a:t>
            </a:r>
            <a:r>
              <a:rPr sz="950" spc="20" dirty="0">
                <a:solidFill>
                  <a:srgbClr val="231F20"/>
                </a:solidFill>
                <a:latin typeface="Arial" panose="020B0604020202020204"/>
                <a:cs typeface="Arial" panose="020B0604020202020204"/>
              </a:rPr>
              <a:t>to Play</a:t>
            </a:r>
            <a:r>
              <a:rPr sz="950" spc="-95" dirty="0">
                <a:solidFill>
                  <a:srgbClr val="231F2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950" spc="25" dirty="0">
                <a:solidFill>
                  <a:srgbClr val="231F20"/>
                </a:solidFill>
                <a:latin typeface="Arial" panose="020B0604020202020204"/>
                <a:cs typeface="Arial" panose="020B0604020202020204"/>
              </a:rPr>
              <a:t>Programs  </a:t>
            </a:r>
            <a:r>
              <a:rPr sz="950" spc="20" dirty="0">
                <a:solidFill>
                  <a:srgbClr val="231F20"/>
                </a:solidFill>
                <a:latin typeface="Arial" panose="020B0604020202020204"/>
                <a:cs typeface="Arial" panose="020B0604020202020204"/>
              </a:rPr>
              <a:t>Solution2: Android </a:t>
            </a:r>
            <a:r>
              <a:rPr sz="950" spc="25" dirty="0">
                <a:solidFill>
                  <a:srgbClr val="231F20"/>
                </a:solidFill>
                <a:latin typeface="Arial" panose="020B0604020202020204"/>
                <a:cs typeface="Arial" panose="020B0604020202020204"/>
              </a:rPr>
              <a:t>System</a:t>
            </a:r>
            <a:r>
              <a:rPr sz="950" spc="-70" dirty="0">
                <a:solidFill>
                  <a:srgbClr val="231F2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950" spc="10" dirty="0">
                <a:solidFill>
                  <a:srgbClr val="231F20"/>
                </a:solidFill>
                <a:latin typeface="Arial" panose="020B0604020202020204"/>
                <a:cs typeface="Arial" panose="020B0604020202020204"/>
              </a:rPr>
              <a:t>Version</a:t>
            </a:r>
            <a:endParaRPr sz="950">
              <a:latin typeface="Arial" panose="020B0604020202020204"/>
              <a:cs typeface="Arial" panose="020B0604020202020204"/>
            </a:endParaRPr>
          </a:p>
          <a:p>
            <a:pPr marL="452755">
              <a:lnSpc>
                <a:spcPct val="100000"/>
              </a:lnSpc>
              <a:spcBef>
                <a:spcPts val="35"/>
              </a:spcBef>
            </a:pPr>
            <a:r>
              <a:rPr sz="950" spc="25" dirty="0">
                <a:solidFill>
                  <a:srgbClr val="231F20"/>
                </a:solidFill>
                <a:latin typeface="Arial" panose="020B0604020202020204"/>
                <a:cs typeface="Arial" panose="020B0604020202020204"/>
              </a:rPr>
              <a:t>A20+1G+4G/RK3288+2G+16G/RK3399+2G+16G</a:t>
            </a:r>
            <a:endParaRPr sz="950">
              <a:latin typeface="Arial" panose="020B0604020202020204"/>
              <a:cs typeface="Arial" panose="020B0604020202020204"/>
            </a:endParaRPr>
          </a:p>
          <a:p>
            <a:pPr marL="186690" marR="1946910" indent="265430">
              <a:lnSpc>
                <a:spcPct val="103000"/>
              </a:lnSpc>
            </a:pPr>
            <a:r>
              <a:rPr sz="950" spc="20" dirty="0">
                <a:solidFill>
                  <a:srgbClr val="231F20"/>
                </a:solidFill>
                <a:latin typeface="Arial" panose="020B0604020202020204"/>
                <a:cs typeface="Arial" panose="020B0604020202020204"/>
              </a:rPr>
              <a:t>Playing </a:t>
            </a:r>
            <a:r>
              <a:rPr sz="950" spc="25" dirty="0">
                <a:solidFill>
                  <a:srgbClr val="231F20"/>
                </a:solidFill>
                <a:latin typeface="Arial" panose="020B0604020202020204"/>
                <a:cs typeface="Arial" panose="020B0604020202020204"/>
              </a:rPr>
              <a:t>Programs </a:t>
            </a:r>
            <a:r>
              <a:rPr sz="950" spc="20" dirty="0">
                <a:solidFill>
                  <a:srgbClr val="231F20"/>
                </a:solidFill>
                <a:latin typeface="Arial" panose="020B0604020202020204"/>
                <a:cs typeface="Arial" panose="020B0604020202020204"/>
              </a:rPr>
              <a:t>through the </a:t>
            </a:r>
            <a:r>
              <a:rPr sz="950" spc="25" dirty="0">
                <a:solidFill>
                  <a:srgbClr val="231F20"/>
                </a:solidFill>
                <a:latin typeface="Arial" panose="020B0604020202020204"/>
                <a:cs typeface="Arial" panose="020B0604020202020204"/>
              </a:rPr>
              <a:t>Machine </a:t>
            </a:r>
            <a:r>
              <a:rPr sz="950" spc="15" dirty="0">
                <a:solidFill>
                  <a:srgbClr val="231F20"/>
                </a:solidFill>
                <a:latin typeface="Arial" panose="020B0604020202020204"/>
                <a:cs typeface="Arial" panose="020B0604020202020204"/>
              </a:rPr>
              <a:t>of </a:t>
            </a:r>
            <a:r>
              <a:rPr sz="950" spc="20" dirty="0">
                <a:solidFill>
                  <a:srgbClr val="231F20"/>
                </a:solidFill>
                <a:latin typeface="Arial" panose="020B0604020202020204"/>
                <a:cs typeface="Arial" panose="020B0604020202020204"/>
              </a:rPr>
              <a:t>Android Network</a:t>
            </a:r>
            <a:r>
              <a:rPr sz="950" spc="-114" dirty="0">
                <a:solidFill>
                  <a:srgbClr val="231F2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950" spc="25" dirty="0">
                <a:solidFill>
                  <a:srgbClr val="231F20"/>
                </a:solidFill>
                <a:latin typeface="Arial" panose="020B0604020202020204"/>
                <a:cs typeface="Arial" panose="020B0604020202020204"/>
              </a:rPr>
              <a:t>System  </a:t>
            </a:r>
            <a:r>
              <a:rPr sz="950" spc="20" dirty="0">
                <a:solidFill>
                  <a:srgbClr val="231F20"/>
                </a:solidFill>
                <a:latin typeface="Arial" panose="020B0604020202020204"/>
                <a:cs typeface="Arial" panose="020B0604020202020204"/>
              </a:rPr>
              <a:t>Solution3: </a:t>
            </a:r>
            <a:r>
              <a:rPr sz="950" spc="25" dirty="0">
                <a:solidFill>
                  <a:srgbClr val="231F20"/>
                </a:solidFill>
                <a:latin typeface="Arial" panose="020B0604020202020204"/>
                <a:cs typeface="Arial" panose="020B0604020202020204"/>
              </a:rPr>
              <a:t>Windows System</a:t>
            </a:r>
            <a:r>
              <a:rPr sz="950" spc="-20" dirty="0">
                <a:solidFill>
                  <a:srgbClr val="231F2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950" spc="10" dirty="0">
                <a:solidFill>
                  <a:srgbClr val="231F20"/>
                </a:solidFill>
                <a:latin typeface="Arial" panose="020B0604020202020204"/>
                <a:cs typeface="Arial" panose="020B0604020202020204"/>
              </a:rPr>
              <a:t>Version</a:t>
            </a:r>
            <a:endParaRPr sz="950">
              <a:latin typeface="Arial" panose="020B0604020202020204"/>
              <a:cs typeface="Arial" panose="020B0604020202020204"/>
            </a:endParaRPr>
          </a:p>
          <a:p>
            <a:pPr marL="452755">
              <a:lnSpc>
                <a:spcPct val="100000"/>
              </a:lnSpc>
              <a:spcBef>
                <a:spcPts val="30"/>
              </a:spcBef>
            </a:pPr>
            <a:r>
              <a:rPr sz="950" spc="30" dirty="0">
                <a:solidFill>
                  <a:srgbClr val="231F20"/>
                </a:solidFill>
                <a:latin typeface="Arial" panose="020B0604020202020204"/>
                <a:cs typeface="Arial" panose="020B0604020202020204"/>
              </a:rPr>
              <a:t>CPU </a:t>
            </a:r>
            <a:r>
              <a:rPr sz="950" spc="20" dirty="0">
                <a:solidFill>
                  <a:srgbClr val="231F20"/>
                </a:solidFill>
                <a:latin typeface="Arial" panose="020B0604020202020204"/>
                <a:cs typeface="Arial" panose="020B0604020202020204"/>
              </a:rPr>
              <a:t>I3/I5/I7/I9+DDR3 </a:t>
            </a:r>
            <a:r>
              <a:rPr sz="950" spc="25" dirty="0">
                <a:solidFill>
                  <a:srgbClr val="231F20"/>
                </a:solidFill>
                <a:latin typeface="Arial" panose="020B0604020202020204"/>
                <a:cs typeface="Arial" panose="020B0604020202020204"/>
              </a:rPr>
              <a:t>4G/8G+SSD </a:t>
            </a:r>
            <a:r>
              <a:rPr sz="950" spc="20" dirty="0">
                <a:solidFill>
                  <a:srgbClr val="231F20"/>
                </a:solidFill>
                <a:latin typeface="Arial" panose="020B0604020202020204"/>
                <a:cs typeface="Arial" panose="020B0604020202020204"/>
              </a:rPr>
              <a:t>32G/64G/128G/256G(HDD 500G/1T</a:t>
            </a:r>
            <a:r>
              <a:rPr sz="950" spc="-60" dirty="0">
                <a:solidFill>
                  <a:srgbClr val="231F2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950" spc="15" dirty="0">
                <a:solidFill>
                  <a:srgbClr val="231F20"/>
                </a:solidFill>
                <a:latin typeface="Arial" panose="020B0604020202020204"/>
                <a:cs typeface="Arial" panose="020B0604020202020204"/>
              </a:rPr>
              <a:t>)</a:t>
            </a:r>
            <a:endParaRPr sz="950">
              <a:latin typeface="Arial" panose="020B0604020202020204"/>
              <a:cs typeface="Arial" panose="020B0604020202020204"/>
            </a:endParaRPr>
          </a:p>
          <a:p>
            <a:pPr marL="452755">
              <a:lnSpc>
                <a:spcPct val="100000"/>
              </a:lnSpc>
              <a:spcBef>
                <a:spcPts val="30"/>
              </a:spcBef>
            </a:pPr>
            <a:r>
              <a:rPr sz="950" spc="20" dirty="0">
                <a:solidFill>
                  <a:srgbClr val="231F20"/>
                </a:solidFill>
                <a:latin typeface="Arial" panose="020B0604020202020204"/>
                <a:cs typeface="Arial" panose="020B0604020202020204"/>
              </a:rPr>
              <a:t>Playing </a:t>
            </a:r>
            <a:r>
              <a:rPr sz="950" spc="25" dirty="0">
                <a:solidFill>
                  <a:srgbClr val="231F20"/>
                </a:solidFill>
                <a:latin typeface="Arial" panose="020B0604020202020204"/>
                <a:cs typeface="Arial" panose="020B0604020202020204"/>
              </a:rPr>
              <a:t>Programs </a:t>
            </a:r>
            <a:r>
              <a:rPr sz="950" spc="20" dirty="0">
                <a:solidFill>
                  <a:srgbClr val="231F20"/>
                </a:solidFill>
                <a:latin typeface="Arial" panose="020B0604020202020204"/>
                <a:cs typeface="Arial" panose="020B0604020202020204"/>
              </a:rPr>
              <a:t>through the </a:t>
            </a:r>
            <a:r>
              <a:rPr sz="950" spc="25" dirty="0">
                <a:solidFill>
                  <a:srgbClr val="231F20"/>
                </a:solidFill>
                <a:latin typeface="Arial" panose="020B0604020202020204"/>
                <a:cs typeface="Arial" panose="020B0604020202020204"/>
              </a:rPr>
              <a:t>Machine </a:t>
            </a:r>
            <a:r>
              <a:rPr sz="950" spc="15" dirty="0">
                <a:solidFill>
                  <a:srgbClr val="231F20"/>
                </a:solidFill>
                <a:latin typeface="Arial" panose="020B0604020202020204"/>
                <a:cs typeface="Arial" panose="020B0604020202020204"/>
              </a:rPr>
              <a:t>of </a:t>
            </a:r>
            <a:r>
              <a:rPr sz="950" spc="25" dirty="0">
                <a:solidFill>
                  <a:srgbClr val="231F20"/>
                </a:solidFill>
                <a:latin typeface="Arial" panose="020B0604020202020204"/>
                <a:cs typeface="Arial" panose="020B0604020202020204"/>
              </a:rPr>
              <a:t>Windows </a:t>
            </a:r>
            <a:r>
              <a:rPr sz="950" spc="20" dirty="0">
                <a:solidFill>
                  <a:srgbClr val="231F20"/>
                </a:solidFill>
                <a:latin typeface="Arial" panose="020B0604020202020204"/>
                <a:cs typeface="Arial" panose="020B0604020202020204"/>
              </a:rPr>
              <a:t>Network</a:t>
            </a:r>
            <a:r>
              <a:rPr sz="950" spc="-70" dirty="0">
                <a:solidFill>
                  <a:srgbClr val="231F2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950" spc="25" dirty="0">
                <a:solidFill>
                  <a:srgbClr val="231F20"/>
                </a:solidFill>
                <a:latin typeface="Arial" panose="020B0604020202020204"/>
                <a:cs typeface="Arial" panose="020B0604020202020204"/>
              </a:rPr>
              <a:t>System</a:t>
            </a:r>
            <a:endParaRPr sz="950">
              <a:latin typeface="Arial" panose="020B0604020202020204"/>
              <a:cs typeface="Arial" panose="020B0604020202020204"/>
            </a:endParaRPr>
          </a:p>
          <a:p>
            <a:pPr marL="17145">
              <a:lnSpc>
                <a:spcPct val="100000"/>
              </a:lnSpc>
              <a:spcBef>
                <a:spcPts val="680"/>
              </a:spcBef>
            </a:pPr>
            <a:r>
              <a:rPr sz="1000" b="1" spc="35" dirty="0">
                <a:solidFill>
                  <a:srgbClr val="ED1C24"/>
                </a:solidFill>
                <a:latin typeface="Arial" panose="020B0604020202020204"/>
                <a:cs typeface="Arial" panose="020B0604020202020204"/>
              </a:rPr>
              <a:t>Touch </a:t>
            </a:r>
            <a:r>
              <a:rPr sz="1000" b="1" spc="45" dirty="0">
                <a:solidFill>
                  <a:srgbClr val="ED1C24"/>
                </a:solidFill>
                <a:latin typeface="Arial" panose="020B0604020202020204"/>
                <a:cs typeface="Arial" panose="020B0604020202020204"/>
              </a:rPr>
              <a:t>Screen</a:t>
            </a:r>
            <a:r>
              <a:rPr sz="1000" b="1" spc="5" dirty="0">
                <a:solidFill>
                  <a:srgbClr val="ED1C24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000" b="1" spc="40" dirty="0">
                <a:solidFill>
                  <a:srgbClr val="ED1C24"/>
                </a:solidFill>
                <a:latin typeface="Arial" panose="020B0604020202020204"/>
                <a:cs typeface="Arial" panose="020B0604020202020204"/>
              </a:rPr>
              <a:t>Solutions:</a:t>
            </a:r>
            <a:endParaRPr sz="1000">
              <a:latin typeface="Arial" panose="020B0604020202020204"/>
              <a:cs typeface="Arial" panose="020B0604020202020204"/>
            </a:endParaRPr>
          </a:p>
          <a:p>
            <a:pPr marL="186690" marR="2976245">
              <a:lnSpc>
                <a:spcPct val="100000"/>
              </a:lnSpc>
              <a:spcBef>
                <a:spcPts val="10"/>
              </a:spcBef>
            </a:pPr>
            <a:r>
              <a:rPr sz="950" spc="20" dirty="0">
                <a:solidFill>
                  <a:srgbClr val="231F20"/>
                </a:solidFill>
                <a:latin typeface="Arial" panose="020B0604020202020204"/>
                <a:cs typeface="Arial" panose="020B0604020202020204"/>
              </a:rPr>
              <a:t>Solution1: </a:t>
            </a:r>
            <a:r>
              <a:rPr sz="950" spc="15" dirty="0">
                <a:solidFill>
                  <a:srgbClr val="231F20"/>
                </a:solidFill>
                <a:latin typeface="Arial" panose="020B0604020202020204"/>
                <a:cs typeface="Arial" panose="020B0604020202020204"/>
              </a:rPr>
              <a:t>10-points Capacitive </a:t>
            </a:r>
            <a:r>
              <a:rPr sz="950" spc="25" dirty="0">
                <a:solidFill>
                  <a:srgbClr val="231F20"/>
                </a:solidFill>
                <a:latin typeface="Arial" panose="020B0604020202020204"/>
                <a:cs typeface="Arial" panose="020B0604020202020204"/>
              </a:rPr>
              <a:t>Screen </a:t>
            </a:r>
            <a:r>
              <a:rPr sz="950" dirty="0">
                <a:solidFill>
                  <a:srgbClr val="231F20"/>
                </a:solidFill>
                <a:latin typeface="Arial" panose="020B0604020202020204"/>
                <a:cs typeface="Arial" panose="020B0604020202020204"/>
              </a:rPr>
              <a:t>Touch </a:t>
            </a:r>
            <a:r>
              <a:rPr sz="950" spc="25" dirty="0">
                <a:solidFill>
                  <a:srgbClr val="231F20"/>
                </a:solidFill>
                <a:latin typeface="Arial" panose="020B0604020202020204"/>
                <a:cs typeface="Arial" panose="020B0604020202020204"/>
              </a:rPr>
              <a:t>Screen  </a:t>
            </a:r>
            <a:r>
              <a:rPr sz="950" spc="20" dirty="0">
                <a:solidFill>
                  <a:srgbClr val="231F20"/>
                </a:solidFill>
                <a:latin typeface="Arial" panose="020B0604020202020204"/>
                <a:cs typeface="Arial" panose="020B0604020202020204"/>
              </a:rPr>
              <a:t>Solution2: </a:t>
            </a:r>
            <a:r>
              <a:rPr sz="950" spc="15" dirty="0">
                <a:solidFill>
                  <a:srgbClr val="231F20"/>
                </a:solidFill>
                <a:latin typeface="Arial" panose="020B0604020202020204"/>
                <a:cs typeface="Arial" panose="020B0604020202020204"/>
              </a:rPr>
              <a:t>10-points </a:t>
            </a:r>
            <a:r>
              <a:rPr sz="950" spc="20" dirty="0">
                <a:solidFill>
                  <a:srgbClr val="231F20"/>
                </a:solidFill>
                <a:latin typeface="Arial" panose="020B0604020202020204"/>
                <a:cs typeface="Arial" panose="020B0604020202020204"/>
              </a:rPr>
              <a:t>Infrared </a:t>
            </a:r>
            <a:r>
              <a:rPr sz="950" spc="25" dirty="0">
                <a:solidFill>
                  <a:srgbClr val="231F20"/>
                </a:solidFill>
                <a:latin typeface="Arial" panose="020B0604020202020204"/>
                <a:cs typeface="Arial" panose="020B0604020202020204"/>
              </a:rPr>
              <a:t>Screen </a:t>
            </a:r>
            <a:r>
              <a:rPr sz="950" dirty="0">
                <a:solidFill>
                  <a:srgbClr val="231F20"/>
                </a:solidFill>
                <a:latin typeface="Arial" panose="020B0604020202020204"/>
                <a:cs typeface="Arial" panose="020B0604020202020204"/>
              </a:rPr>
              <a:t>Touch </a:t>
            </a:r>
            <a:r>
              <a:rPr sz="950" spc="25" dirty="0">
                <a:solidFill>
                  <a:srgbClr val="231F20"/>
                </a:solidFill>
                <a:latin typeface="Arial" panose="020B0604020202020204"/>
                <a:cs typeface="Arial" panose="020B0604020202020204"/>
              </a:rPr>
              <a:t>Screen  </a:t>
            </a:r>
            <a:r>
              <a:rPr sz="950" spc="20" dirty="0">
                <a:solidFill>
                  <a:srgbClr val="231F20"/>
                </a:solidFill>
                <a:latin typeface="Arial" panose="020B0604020202020204"/>
                <a:cs typeface="Arial" panose="020B0604020202020204"/>
              </a:rPr>
              <a:t>Solution3: </a:t>
            </a:r>
            <a:r>
              <a:rPr sz="950" spc="15" dirty="0">
                <a:solidFill>
                  <a:srgbClr val="231F20"/>
                </a:solidFill>
                <a:latin typeface="Arial" panose="020B0604020202020204"/>
                <a:cs typeface="Arial" panose="020B0604020202020204"/>
              </a:rPr>
              <a:t>10-points </a:t>
            </a:r>
            <a:r>
              <a:rPr sz="950" spc="20" dirty="0">
                <a:solidFill>
                  <a:srgbClr val="231F20"/>
                </a:solidFill>
                <a:latin typeface="Arial" panose="020B0604020202020204"/>
                <a:cs typeface="Arial" panose="020B0604020202020204"/>
              </a:rPr>
              <a:t>Infrared </a:t>
            </a:r>
            <a:r>
              <a:rPr sz="950" spc="25" dirty="0">
                <a:solidFill>
                  <a:srgbClr val="231F20"/>
                </a:solidFill>
                <a:latin typeface="Arial" panose="020B0604020202020204"/>
                <a:cs typeface="Arial" panose="020B0604020202020204"/>
              </a:rPr>
              <a:t>Screen </a:t>
            </a:r>
            <a:r>
              <a:rPr sz="950" dirty="0">
                <a:solidFill>
                  <a:srgbClr val="231F20"/>
                </a:solidFill>
                <a:latin typeface="Arial" panose="020B0604020202020204"/>
                <a:cs typeface="Arial" panose="020B0604020202020204"/>
              </a:rPr>
              <a:t>Touch</a:t>
            </a:r>
            <a:r>
              <a:rPr sz="950" spc="-75" dirty="0">
                <a:solidFill>
                  <a:srgbClr val="231F2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950" spc="25" dirty="0">
                <a:solidFill>
                  <a:srgbClr val="231F20"/>
                </a:solidFill>
                <a:latin typeface="Arial" panose="020B0604020202020204"/>
                <a:cs typeface="Arial" panose="020B0604020202020204"/>
              </a:rPr>
              <a:t>Screen</a:t>
            </a:r>
            <a:endParaRPr sz="950">
              <a:latin typeface="Arial" panose="020B0604020202020204"/>
              <a:cs typeface="Arial" panose="020B0604020202020204"/>
            </a:endParaRPr>
          </a:p>
          <a:p>
            <a:pPr marL="17145">
              <a:lnSpc>
                <a:spcPct val="100000"/>
              </a:lnSpc>
              <a:spcBef>
                <a:spcPts val="690"/>
              </a:spcBef>
            </a:pPr>
            <a:r>
              <a:rPr sz="1000" b="1" spc="35" dirty="0">
                <a:solidFill>
                  <a:srgbClr val="ED1C24"/>
                </a:solidFill>
                <a:latin typeface="Arial" panose="020B0604020202020204"/>
                <a:cs typeface="Arial" panose="020B0604020202020204"/>
              </a:rPr>
              <a:t>Characters:</a:t>
            </a:r>
            <a:endParaRPr sz="1000">
              <a:latin typeface="Arial" panose="020B0604020202020204"/>
              <a:cs typeface="Arial" panose="020B0604020202020204"/>
            </a:endParaRPr>
          </a:p>
          <a:p>
            <a:pPr marL="444500">
              <a:lnSpc>
                <a:spcPct val="100000"/>
              </a:lnSpc>
              <a:spcBef>
                <a:spcPts val="65"/>
              </a:spcBef>
            </a:pPr>
            <a:r>
              <a:rPr sz="950" spc="20" dirty="0">
                <a:solidFill>
                  <a:srgbClr val="231F20"/>
                </a:solidFill>
                <a:latin typeface="Arial" panose="020B0604020202020204"/>
                <a:cs typeface="Arial" panose="020B0604020202020204"/>
              </a:rPr>
              <a:t>Playing</a:t>
            </a:r>
            <a:r>
              <a:rPr sz="950" spc="-50" dirty="0">
                <a:solidFill>
                  <a:srgbClr val="231F2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950" spc="20" dirty="0">
                <a:solidFill>
                  <a:srgbClr val="231F20"/>
                </a:solidFill>
                <a:latin typeface="Arial" panose="020B0604020202020204"/>
                <a:cs typeface="Arial" panose="020B0604020202020204"/>
              </a:rPr>
              <a:t>Advertisement.</a:t>
            </a:r>
            <a:endParaRPr sz="950">
              <a:latin typeface="Arial" panose="020B0604020202020204"/>
              <a:cs typeface="Arial" panose="020B0604020202020204"/>
            </a:endParaRPr>
          </a:p>
          <a:p>
            <a:pPr marL="17145">
              <a:lnSpc>
                <a:spcPct val="100000"/>
              </a:lnSpc>
              <a:spcBef>
                <a:spcPts val="830"/>
              </a:spcBef>
            </a:pPr>
            <a:r>
              <a:rPr sz="1000" b="1" spc="35" dirty="0">
                <a:solidFill>
                  <a:srgbClr val="ED1C24"/>
                </a:solidFill>
                <a:latin typeface="Arial" panose="020B0604020202020204"/>
                <a:cs typeface="Arial" panose="020B0604020202020204"/>
              </a:rPr>
              <a:t>Applications:</a:t>
            </a:r>
            <a:endParaRPr sz="1000">
              <a:latin typeface="Arial" panose="020B0604020202020204"/>
              <a:cs typeface="Arial" panose="020B0604020202020204"/>
            </a:endParaRPr>
          </a:p>
          <a:p>
            <a:pPr marL="444500" marR="5080">
              <a:lnSpc>
                <a:spcPct val="100000"/>
              </a:lnSpc>
              <a:spcBef>
                <a:spcPts val="45"/>
              </a:spcBef>
            </a:pPr>
            <a:r>
              <a:rPr sz="950" spc="25" dirty="0">
                <a:solidFill>
                  <a:srgbClr val="231F20"/>
                </a:solidFill>
                <a:latin typeface="Arial" panose="020B0604020202020204"/>
                <a:cs typeface="Arial" panose="020B0604020202020204"/>
              </a:rPr>
              <a:t>Our Equipment </a:t>
            </a:r>
            <a:r>
              <a:rPr sz="950" spc="10" dirty="0">
                <a:solidFill>
                  <a:srgbClr val="231F20"/>
                </a:solidFill>
                <a:latin typeface="Arial" panose="020B0604020202020204"/>
                <a:cs typeface="Arial" panose="020B0604020202020204"/>
              </a:rPr>
              <a:t>is </a:t>
            </a:r>
            <a:r>
              <a:rPr sz="950" spc="20" dirty="0">
                <a:solidFill>
                  <a:srgbClr val="231F20"/>
                </a:solidFill>
                <a:latin typeface="Arial" panose="020B0604020202020204"/>
                <a:cs typeface="Arial" panose="020B0604020202020204"/>
              </a:rPr>
              <a:t>Widely Used </a:t>
            </a:r>
            <a:r>
              <a:rPr sz="950" spc="15" dirty="0">
                <a:solidFill>
                  <a:srgbClr val="231F20"/>
                </a:solidFill>
                <a:latin typeface="Arial" panose="020B0604020202020204"/>
                <a:cs typeface="Arial" panose="020B0604020202020204"/>
              </a:rPr>
              <a:t>in </a:t>
            </a:r>
            <a:r>
              <a:rPr sz="950" spc="10" dirty="0">
                <a:solidFill>
                  <a:srgbClr val="231F20"/>
                </a:solidFill>
                <a:latin typeface="Arial" panose="020B0604020202020204"/>
                <a:cs typeface="Arial" panose="020B0604020202020204"/>
              </a:rPr>
              <a:t>Cities, </a:t>
            </a:r>
            <a:r>
              <a:rPr sz="950" spc="25" dirty="0">
                <a:solidFill>
                  <a:srgbClr val="231F20"/>
                </a:solidFill>
                <a:latin typeface="Arial" panose="020B0604020202020204"/>
                <a:cs typeface="Arial" panose="020B0604020202020204"/>
              </a:rPr>
              <a:t>Government </a:t>
            </a:r>
            <a:r>
              <a:rPr sz="950" spc="20" dirty="0">
                <a:solidFill>
                  <a:srgbClr val="231F20"/>
                </a:solidFill>
                <a:latin typeface="Arial" panose="020B0604020202020204"/>
                <a:cs typeface="Arial" panose="020B0604020202020204"/>
              </a:rPr>
              <a:t>Buildings, Commercial Buildings, </a:t>
            </a:r>
            <a:r>
              <a:rPr sz="950" spc="15" dirty="0">
                <a:solidFill>
                  <a:srgbClr val="231F20"/>
                </a:solidFill>
                <a:latin typeface="Arial" panose="020B0604020202020204"/>
                <a:cs typeface="Arial" panose="020B0604020202020204"/>
              </a:rPr>
              <a:t>Transportation  </a:t>
            </a:r>
            <a:r>
              <a:rPr sz="950" spc="20" dirty="0">
                <a:solidFill>
                  <a:srgbClr val="231F20"/>
                </a:solidFill>
                <a:latin typeface="Arial" panose="020B0604020202020204"/>
                <a:cs typeface="Arial" panose="020B0604020202020204"/>
              </a:rPr>
              <a:t>Scenes, Banks, CBD, Entertainment Scenes, </a:t>
            </a:r>
            <a:r>
              <a:rPr sz="950" spc="15" dirty="0">
                <a:solidFill>
                  <a:srgbClr val="231F20"/>
                </a:solidFill>
                <a:latin typeface="Arial" panose="020B0604020202020204"/>
                <a:cs typeface="Arial" panose="020B0604020202020204"/>
              </a:rPr>
              <a:t>Hospitals, </a:t>
            </a:r>
            <a:r>
              <a:rPr sz="950" spc="20" dirty="0">
                <a:solidFill>
                  <a:srgbClr val="231F20"/>
                </a:solidFill>
                <a:latin typeface="Arial" panose="020B0604020202020204"/>
                <a:cs typeface="Arial" panose="020B0604020202020204"/>
              </a:rPr>
              <a:t>Schools and Other</a:t>
            </a:r>
            <a:r>
              <a:rPr sz="950" spc="-30" dirty="0">
                <a:solidFill>
                  <a:srgbClr val="231F2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950" spc="20" dirty="0">
                <a:solidFill>
                  <a:srgbClr val="231F20"/>
                </a:solidFill>
                <a:latin typeface="Arial" panose="020B0604020202020204"/>
                <a:cs typeface="Arial" panose="020B0604020202020204"/>
              </a:rPr>
              <a:t>Scenes.</a:t>
            </a:r>
            <a:endParaRPr sz="950">
              <a:latin typeface="Arial" panose="020B0604020202020204"/>
              <a:cs typeface="Arial" panose="020B0604020202020204"/>
            </a:endParaRPr>
          </a:p>
        </p:txBody>
      </p:sp>
      <p:sp>
        <p:nvSpPr>
          <p:cNvPr id="35" name="object 35"/>
          <p:cNvSpPr/>
          <p:nvPr/>
        </p:nvSpPr>
        <p:spPr>
          <a:xfrm>
            <a:off x="1373746" y="5282844"/>
            <a:ext cx="36195" cy="34290"/>
          </a:xfrm>
          <a:custGeom>
            <a:avLst/>
            <a:gdLst/>
            <a:ahLst/>
            <a:cxnLst/>
            <a:rect l="l" t="t" r="r" b="b"/>
            <a:pathLst>
              <a:path w="36194" h="34289">
                <a:moveTo>
                  <a:pt x="28016" y="0"/>
                </a:moveTo>
                <a:lnTo>
                  <a:pt x="7645" y="0"/>
                </a:lnTo>
                <a:lnTo>
                  <a:pt x="0" y="7658"/>
                </a:lnTo>
                <a:lnTo>
                  <a:pt x="0" y="26352"/>
                </a:lnTo>
                <a:lnTo>
                  <a:pt x="7645" y="34023"/>
                </a:lnTo>
                <a:lnTo>
                  <a:pt x="28016" y="34023"/>
                </a:lnTo>
                <a:lnTo>
                  <a:pt x="35674" y="26352"/>
                </a:lnTo>
                <a:lnTo>
                  <a:pt x="35674" y="7658"/>
                </a:lnTo>
                <a:lnTo>
                  <a:pt x="28016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6" name="object 36"/>
          <p:cNvSpPr/>
          <p:nvPr/>
        </p:nvSpPr>
        <p:spPr>
          <a:xfrm>
            <a:off x="1373746" y="3597224"/>
            <a:ext cx="36195" cy="34290"/>
          </a:xfrm>
          <a:custGeom>
            <a:avLst/>
            <a:gdLst/>
            <a:ahLst/>
            <a:cxnLst/>
            <a:rect l="l" t="t" r="r" b="b"/>
            <a:pathLst>
              <a:path w="36194" h="34289">
                <a:moveTo>
                  <a:pt x="28016" y="0"/>
                </a:moveTo>
                <a:lnTo>
                  <a:pt x="7645" y="0"/>
                </a:lnTo>
                <a:lnTo>
                  <a:pt x="0" y="7645"/>
                </a:lnTo>
                <a:lnTo>
                  <a:pt x="0" y="26352"/>
                </a:lnTo>
                <a:lnTo>
                  <a:pt x="7645" y="34010"/>
                </a:lnTo>
                <a:lnTo>
                  <a:pt x="28016" y="34010"/>
                </a:lnTo>
                <a:lnTo>
                  <a:pt x="35674" y="26352"/>
                </a:lnTo>
                <a:lnTo>
                  <a:pt x="35674" y="7645"/>
                </a:lnTo>
                <a:lnTo>
                  <a:pt x="28016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7" name="object 37"/>
          <p:cNvSpPr/>
          <p:nvPr/>
        </p:nvSpPr>
        <p:spPr>
          <a:xfrm>
            <a:off x="1373746" y="3731463"/>
            <a:ext cx="36195" cy="34290"/>
          </a:xfrm>
          <a:custGeom>
            <a:avLst/>
            <a:gdLst/>
            <a:ahLst/>
            <a:cxnLst/>
            <a:rect l="l" t="t" r="r" b="b"/>
            <a:pathLst>
              <a:path w="36194" h="34289">
                <a:moveTo>
                  <a:pt x="28016" y="0"/>
                </a:moveTo>
                <a:lnTo>
                  <a:pt x="7645" y="0"/>
                </a:lnTo>
                <a:lnTo>
                  <a:pt x="0" y="7645"/>
                </a:lnTo>
                <a:lnTo>
                  <a:pt x="0" y="26352"/>
                </a:lnTo>
                <a:lnTo>
                  <a:pt x="7645" y="34010"/>
                </a:lnTo>
                <a:lnTo>
                  <a:pt x="28016" y="34010"/>
                </a:lnTo>
                <a:lnTo>
                  <a:pt x="35674" y="26352"/>
                </a:lnTo>
                <a:lnTo>
                  <a:pt x="35674" y="7645"/>
                </a:lnTo>
                <a:lnTo>
                  <a:pt x="28016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8" name="object 38"/>
          <p:cNvSpPr/>
          <p:nvPr/>
        </p:nvSpPr>
        <p:spPr>
          <a:xfrm>
            <a:off x="1373746" y="3886403"/>
            <a:ext cx="36195" cy="34290"/>
          </a:xfrm>
          <a:custGeom>
            <a:avLst/>
            <a:gdLst/>
            <a:ahLst/>
            <a:cxnLst/>
            <a:rect l="l" t="t" r="r" b="b"/>
            <a:pathLst>
              <a:path w="36194" h="34289">
                <a:moveTo>
                  <a:pt x="28016" y="0"/>
                </a:moveTo>
                <a:lnTo>
                  <a:pt x="7645" y="0"/>
                </a:lnTo>
                <a:lnTo>
                  <a:pt x="0" y="7645"/>
                </a:lnTo>
                <a:lnTo>
                  <a:pt x="0" y="26352"/>
                </a:lnTo>
                <a:lnTo>
                  <a:pt x="7645" y="34010"/>
                </a:lnTo>
                <a:lnTo>
                  <a:pt x="28016" y="34010"/>
                </a:lnTo>
                <a:lnTo>
                  <a:pt x="35674" y="26352"/>
                </a:lnTo>
                <a:lnTo>
                  <a:pt x="35674" y="7645"/>
                </a:lnTo>
                <a:lnTo>
                  <a:pt x="28016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9" name="object 39"/>
          <p:cNvSpPr/>
          <p:nvPr/>
        </p:nvSpPr>
        <p:spPr>
          <a:xfrm>
            <a:off x="1373746" y="4020642"/>
            <a:ext cx="36195" cy="34290"/>
          </a:xfrm>
          <a:custGeom>
            <a:avLst/>
            <a:gdLst/>
            <a:ahLst/>
            <a:cxnLst/>
            <a:rect l="l" t="t" r="r" b="b"/>
            <a:pathLst>
              <a:path w="36194" h="34289">
                <a:moveTo>
                  <a:pt x="28016" y="0"/>
                </a:moveTo>
                <a:lnTo>
                  <a:pt x="7645" y="0"/>
                </a:lnTo>
                <a:lnTo>
                  <a:pt x="0" y="7645"/>
                </a:lnTo>
                <a:lnTo>
                  <a:pt x="0" y="26352"/>
                </a:lnTo>
                <a:lnTo>
                  <a:pt x="7645" y="34010"/>
                </a:lnTo>
                <a:lnTo>
                  <a:pt x="28016" y="34010"/>
                </a:lnTo>
                <a:lnTo>
                  <a:pt x="35674" y="26352"/>
                </a:lnTo>
                <a:lnTo>
                  <a:pt x="35674" y="7645"/>
                </a:lnTo>
                <a:lnTo>
                  <a:pt x="28016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0" name="object 40"/>
          <p:cNvSpPr/>
          <p:nvPr/>
        </p:nvSpPr>
        <p:spPr>
          <a:xfrm>
            <a:off x="1373746" y="4169994"/>
            <a:ext cx="36195" cy="34290"/>
          </a:xfrm>
          <a:custGeom>
            <a:avLst/>
            <a:gdLst/>
            <a:ahLst/>
            <a:cxnLst/>
            <a:rect l="l" t="t" r="r" b="b"/>
            <a:pathLst>
              <a:path w="36194" h="34289">
                <a:moveTo>
                  <a:pt x="28016" y="0"/>
                </a:moveTo>
                <a:lnTo>
                  <a:pt x="7645" y="0"/>
                </a:lnTo>
                <a:lnTo>
                  <a:pt x="0" y="7645"/>
                </a:lnTo>
                <a:lnTo>
                  <a:pt x="0" y="26352"/>
                </a:lnTo>
                <a:lnTo>
                  <a:pt x="7645" y="34010"/>
                </a:lnTo>
                <a:lnTo>
                  <a:pt x="28016" y="34010"/>
                </a:lnTo>
                <a:lnTo>
                  <a:pt x="35674" y="26352"/>
                </a:lnTo>
                <a:lnTo>
                  <a:pt x="35674" y="7645"/>
                </a:lnTo>
                <a:lnTo>
                  <a:pt x="28016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1" name="object 41"/>
          <p:cNvSpPr/>
          <p:nvPr/>
        </p:nvSpPr>
        <p:spPr>
          <a:xfrm>
            <a:off x="1373746" y="4304246"/>
            <a:ext cx="36195" cy="34290"/>
          </a:xfrm>
          <a:custGeom>
            <a:avLst/>
            <a:gdLst/>
            <a:ahLst/>
            <a:cxnLst/>
            <a:rect l="l" t="t" r="r" b="b"/>
            <a:pathLst>
              <a:path w="36194" h="34289">
                <a:moveTo>
                  <a:pt x="28016" y="0"/>
                </a:moveTo>
                <a:lnTo>
                  <a:pt x="7645" y="0"/>
                </a:lnTo>
                <a:lnTo>
                  <a:pt x="0" y="7645"/>
                </a:lnTo>
                <a:lnTo>
                  <a:pt x="0" y="26352"/>
                </a:lnTo>
                <a:lnTo>
                  <a:pt x="7645" y="34010"/>
                </a:lnTo>
                <a:lnTo>
                  <a:pt x="28016" y="34010"/>
                </a:lnTo>
                <a:lnTo>
                  <a:pt x="35674" y="26352"/>
                </a:lnTo>
                <a:lnTo>
                  <a:pt x="35674" y="7645"/>
                </a:lnTo>
                <a:lnTo>
                  <a:pt x="28016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2" name="object 42"/>
          <p:cNvSpPr/>
          <p:nvPr/>
        </p:nvSpPr>
        <p:spPr>
          <a:xfrm>
            <a:off x="1373746" y="4459185"/>
            <a:ext cx="36195" cy="34290"/>
          </a:xfrm>
          <a:custGeom>
            <a:avLst/>
            <a:gdLst/>
            <a:ahLst/>
            <a:cxnLst/>
            <a:rect l="l" t="t" r="r" b="b"/>
            <a:pathLst>
              <a:path w="36194" h="34289">
                <a:moveTo>
                  <a:pt x="28016" y="0"/>
                </a:moveTo>
                <a:lnTo>
                  <a:pt x="7645" y="0"/>
                </a:lnTo>
                <a:lnTo>
                  <a:pt x="0" y="7645"/>
                </a:lnTo>
                <a:lnTo>
                  <a:pt x="0" y="26352"/>
                </a:lnTo>
                <a:lnTo>
                  <a:pt x="7645" y="34010"/>
                </a:lnTo>
                <a:lnTo>
                  <a:pt x="28016" y="34010"/>
                </a:lnTo>
                <a:lnTo>
                  <a:pt x="35674" y="26352"/>
                </a:lnTo>
                <a:lnTo>
                  <a:pt x="35674" y="7645"/>
                </a:lnTo>
                <a:lnTo>
                  <a:pt x="28016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3" name="object 43"/>
          <p:cNvSpPr/>
          <p:nvPr/>
        </p:nvSpPr>
        <p:spPr>
          <a:xfrm>
            <a:off x="1373746" y="4593412"/>
            <a:ext cx="36195" cy="34290"/>
          </a:xfrm>
          <a:custGeom>
            <a:avLst/>
            <a:gdLst/>
            <a:ahLst/>
            <a:cxnLst/>
            <a:rect l="l" t="t" r="r" b="b"/>
            <a:pathLst>
              <a:path w="36194" h="34289">
                <a:moveTo>
                  <a:pt x="28016" y="0"/>
                </a:moveTo>
                <a:lnTo>
                  <a:pt x="7645" y="0"/>
                </a:lnTo>
                <a:lnTo>
                  <a:pt x="0" y="7658"/>
                </a:lnTo>
                <a:lnTo>
                  <a:pt x="0" y="26365"/>
                </a:lnTo>
                <a:lnTo>
                  <a:pt x="7645" y="34023"/>
                </a:lnTo>
                <a:lnTo>
                  <a:pt x="28016" y="34023"/>
                </a:lnTo>
                <a:lnTo>
                  <a:pt x="35674" y="26365"/>
                </a:lnTo>
                <a:lnTo>
                  <a:pt x="35674" y="7658"/>
                </a:lnTo>
                <a:lnTo>
                  <a:pt x="28016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4" name="object 44"/>
          <p:cNvSpPr/>
          <p:nvPr/>
        </p:nvSpPr>
        <p:spPr>
          <a:xfrm>
            <a:off x="1373746" y="4744479"/>
            <a:ext cx="36195" cy="34290"/>
          </a:xfrm>
          <a:custGeom>
            <a:avLst/>
            <a:gdLst/>
            <a:ahLst/>
            <a:cxnLst/>
            <a:rect l="l" t="t" r="r" b="b"/>
            <a:pathLst>
              <a:path w="36194" h="34289">
                <a:moveTo>
                  <a:pt x="28016" y="0"/>
                </a:moveTo>
                <a:lnTo>
                  <a:pt x="7645" y="0"/>
                </a:lnTo>
                <a:lnTo>
                  <a:pt x="0" y="7645"/>
                </a:lnTo>
                <a:lnTo>
                  <a:pt x="0" y="26352"/>
                </a:lnTo>
                <a:lnTo>
                  <a:pt x="7645" y="34010"/>
                </a:lnTo>
                <a:lnTo>
                  <a:pt x="28016" y="34010"/>
                </a:lnTo>
                <a:lnTo>
                  <a:pt x="35674" y="26352"/>
                </a:lnTo>
                <a:lnTo>
                  <a:pt x="35674" y="7645"/>
                </a:lnTo>
                <a:lnTo>
                  <a:pt x="28016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5" name="object 45"/>
          <p:cNvSpPr/>
          <p:nvPr/>
        </p:nvSpPr>
        <p:spPr>
          <a:xfrm>
            <a:off x="1373746" y="5578513"/>
            <a:ext cx="36195" cy="34290"/>
          </a:xfrm>
          <a:custGeom>
            <a:avLst/>
            <a:gdLst/>
            <a:ahLst/>
            <a:cxnLst/>
            <a:rect l="l" t="t" r="r" b="b"/>
            <a:pathLst>
              <a:path w="36194" h="34289">
                <a:moveTo>
                  <a:pt x="28016" y="0"/>
                </a:moveTo>
                <a:lnTo>
                  <a:pt x="7645" y="0"/>
                </a:lnTo>
                <a:lnTo>
                  <a:pt x="0" y="7658"/>
                </a:lnTo>
                <a:lnTo>
                  <a:pt x="0" y="26352"/>
                </a:lnTo>
                <a:lnTo>
                  <a:pt x="7645" y="34010"/>
                </a:lnTo>
                <a:lnTo>
                  <a:pt x="28016" y="34010"/>
                </a:lnTo>
                <a:lnTo>
                  <a:pt x="35674" y="26352"/>
                </a:lnTo>
                <a:lnTo>
                  <a:pt x="35674" y="7658"/>
                </a:lnTo>
                <a:lnTo>
                  <a:pt x="28016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6" name="object 46"/>
          <p:cNvSpPr/>
          <p:nvPr/>
        </p:nvSpPr>
        <p:spPr>
          <a:xfrm>
            <a:off x="1373746" y="5724715"/>
            <a:ext cx="36195" cy="34290"/>
          </a:xfrm>
          <a:custGeom>
            <a:avLst/>
            <a:gdLst/>
            <a:ahLst/>
            <a:cxnLst/>
            <a:rect l="l" t="t" r="r" b="b"/>
            <a:pathLst>
              <a:path w="36194" h="34289">
                <a:moveTo>
                  <a:pt x="28016" y="0"/>
                </a:moveTo>
                <a:lnTo>
                  <a:pt x="7645" y="0"/>
                </a:lnTo>
                <a:lnTo>
                  <a:pt x="0" y="7658"/>
                </a:lnTo>
                <a:lnTo>
                  <a:pt x="0" y="26365"/>
                </a:lnTo>
                <a:lnTo>
                  <a:pt x="7645" y="34023"/>
                </a:lnTo>
                <a:lnTo>
                  <a:pt x="28016" y="34023"/>
                </a:lnTo>
                <a:lnTo>
                  <a:pt x="35674" y="26365"/>
                </a:lnTo>
                <a:lnTo>
                  <a:pt x="35674" y="7658"/>
                </a:lnTo>
                <a:lnTo>
                  <a:pt x="28016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7" name="object 47"/>
          <p:cNvSpPr/>
          <p:nvPr/>
        </p:nvSpPr>
        <p:spPr>
          <a:xfrm>
            <a:off x="1373746" y="6019431"/>
            <a:ext cx="36195" cy="34290"/>
          </a:xfrm>
          <a:custGeom>
            <a:avLst/>
            <a:gdLst/>
            <a:ahLst/>
            <a:cxnLst/>
            <a:rect l="l" t="t" r="r" b="b"/>
            <a:pathLst>
              <a:path w="36194" h="34289">
                <a:moveTo>
                  <a:pt x="28016" y="0"/>
                </a:moveTo>
                <a:lnTo>
                  <a:pt x="7645" y="0"/>
                </a:lnTo>
                <a:lnTo>
                  <a:pt x="0" y="7670"/>
                </a:lnTo>
                <a:lnTo>
                  <a:pt x="0" y="26365"/>
                </a:lnTo>
                <a:lnTo>
                  <a:pt x="7645" y="34023"/>
                </a:lnTo>
                <a:lnTo>
                  <a:pt x="28016" y="34023"/>
                </a:lnTo>
                <a:lnTo>
                  <a:pt x="35674" y="26365"/>
                </a:lnTo>
                <a:lnTo>
                  <a:pt x="35674" y="7670"/>
                </a:lnTo>
                <a:lnTo>
                  <a:pt x="28016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8" name="object 48"/>
          <p:cNvSpPr/>
          <p:nvPr/>
        </p:nvSpPr>
        <p:spPr>
          <a:xfrm>
            <a:off x="1373746" y="6178537"/>
            <a:ext cx="36195" cy="34290"/>
          </a:xfrm>
          <a:custGeom>
            <a:avLst/>
            <a:gdLst/>
            <a:ahLst/>
            <a:cxnLst/>
            <a:rect l="l" t="t" r="r" b="b"/>
            <a:pathLst>
              <a:path w="36194" h="34289">
                <a:moveTo>
                  <a:pt x="28016" y="0"/>
                </a:moveTo>
                <a:lnTo>
                  <a:pt x="7645" y="0"/>
                </a:lnTo>
                <a:lnTo>
                  <a:pt x="0" y="7658"/>
                </a:lnTo>
                <a:lnTo>
                  <a:pt x="0" y="26365"/>
                </a:lnTo>
                <a:lnTo>
                  <a:pt x="7645" y="34023"/>
                </a:lnTo>
                <a:lnTo>
                  <a:pt x="28016" y="34023"/>
                </a:lnTo>
                <a:lnTo>
                  <a:pt x="35674" y="26365"/>
                </a:lnTo>
                <a:lnTo>
                  <a:pt x="35674" y="7658"/>
                </a:lnTo>
                <a:lnTo>
                  <a:pt x="28016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9" name="object 49"/>
          <p:cNvSpPr/>
          <p:nvPr/>
        </p:nvSpPr>
        <p:spPr>
          <a:xfrm>
            <a:off x="1358201" y="7245057"/>
            <a:ext cx="36195" cy="34290"/>
          </a:xfrm>
          <a:custGeom>
            <a:avLst/>
            <a:gdLst/>
            <a:ahLst/>
            <a:cxnLst/>
            <a:rect l="l" t="t" r="r" b="b"/>
            <a:pathLst>
              <a:path w="36194" h="34290">
                <a:moveTo>
                  <a:pt x="28028" y="0"/>
                </a:moveTo>
                <a:lnTo>
                  <a:pt x="7645" y="0"/>
                </a:lnTo>
                <a:lnTo>
                  <a:pt x="0" y="7658"/>
                </a:lnTo>
                <a:lnTo>
                  <a:pt x="0" y="26352"/>
                </a:lnTo>
                <a:lnTo>
                  <a:pt x="7645" y="34010"/>
                </a:lnTo>
                <a:lnTo>
                  <a:pt x="28028" y="34010"/>
                </a:lnTo>
                <a:lnTo>
                  <a:pt x="35674" y="26352"/>
                </a:lnTo>
                <a:lnTo>
                  <a:pt x="35674" y="7658"/>
                </a:lnTo>
                <a:lnTo>
                  <a:pt x="28028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0" name="object 50"/>
          <p:cNvSpPr/>
          <p:nvPr/>
        </p:nvSpPr>
        <p:spPr>
          <a:xfrm>
            <a:off x="1358201" y="7652436"/>
            <a:ext cx="36195" cy="34290"/>
          </a:xfrm>
          <a:custGeom>
            <a:avLst/>
            <a:gdLst/>
            <a:ahLst/>
            <a:cxnLst/>
            <a:rect l="l" t="t" r="r" b="b"/>
            <a:pathLst>
              <a:path w="36194" h="34290">
                <a:moveTo>
                  <a:pt x="28028" y="0"/>
                </a:moveTo>
                <a:lnTo>
                  <a:pt x="7645" y="0"/>
                </a:lnTo>
                <a:lnTo>
                  <a:pt x="0" y="7658"/>
                </a:lnTo>
                <a:lnTo>
                  <a:pt x="0" y="26352"/>
                </a:lnTo>
                <a:lnTo>
                  <a:pt x="7645" y="34010"/>
                </a:lnTo>
                <a:lnTo>
                  <a:pt x="28028" y="34010"/>
                </a:lnTo>
                <a:lnTo>
                  <a:pt x="35674" y="26352"/>
                </a:lnTo>
                <a:lnTo>
                  <a:pt x="35674" y="7658"/>
                </a:lnTo>
                <a:lnTo>
                  <a:pt x="28028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1" name="object 51"/>
          <p:cNvSpPr/>
          <p:nvPr/>
        </p:nvSpPr>
        <p:spPr>
          <a:xfrm>
            <a:off x="1288173" y="8052358"/>
            <a:ext cx="1612265" cy="1138783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2" name="object 52"/>
          <p:cNvSpPr/>
          <p:nvPr/>
        </p:nvSpPr>
        <p:spPr>
          <a:xfrm>
            <a:off x="5018557" y="8052358"/>
            <a:ext cx="1690192" cy="1138783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3" name="object 53"/>
          <p:cNvSpPr/>
          <p:nvPr/>
        </p:nvSpPr>
        <p:spPr>
          <a:xfrm>
            <a:off x="2926753" y="8052358"/>
            <a:ext cx="2066277" cy="1138783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4" name="object 54"/>
          <p:cNvSpPr/>
          <p:nvPr/>
        </p:nvSpPr>
        <p:spPr>
          <a:xfrm>
            <a:off x="667004" y="662025"/>
            <a:ext cx="6501765" cy="0"/>
          </a:xfrm>
          <a:custGeom>
            <a:avLst/>
            <a:gdLst/>
            <a:ahLst/>
            <a:cxnLst/>
            <a:rect l="l" t="t" r="r" b="b"/>
            <a:pathLst>
              <a:path w="6501765">
                <a:moveTo>
                  <a:pt x="0" y="0"/>
                </a:moveTo>
                <a:lnTo>
                  <a:pt x="6501688" y="0"/>
                </a:lnTo>
              </a:path>
            </a:pathLst>
          </a:custGeom>
          <a:ln w="7086">
            <a:solidFill>
              <a:srgbClr val="ED1C24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5" name="object 55"/>
          <p:cNvSpPr/>
          <p:nvPr/>
        </p:nvSpPr>
        <p:spPr>
          <a:xfrm>
            <a:off x="8212277" y="630479"/>
            <a:ext cx="6525895" cy="0"/>
          </a:xfrm>
          <a:custGeom>
            <a:avLst/>
            <a:gdLst/>
            <a:ahLst/>
            <a:cxnLst/>
            <a:rect l="l" t="t" r="r" b="b"/>
            <a:pathLst>
              <a:path w="6525894">
                <a:moveTo>
                  <a:pt x="0" y="0"/>
                </a:moveTo>
                <a:lnTo>
                  <a:pt x="6525564" y="0"/>
                </a:lnTo>
              </a:path>
            </a:pathLst>
          </a:custGeom>
          <a:ln w="7111">
            <a:solidFill>
              <a:srgbClr val="ED1C24"/>
            </a:solidFill>
          </a:ln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359668" y="884783"/>
            <a:ext cx="1822602" cy="2605392"/>
          </a:xfrm>
          <a:prstGeom prst="rect">
            <a:avLst/>
          </a:prstGeom>
          <a:blipFill>
            <a:blip r:embed="rId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3485934" y="1306436"/>
            <a:ext cx="935507" cy="199287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2367330" y="1306449"/>
            <a:ext cx="858786" cy="201642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1861388" y="800392"/>
            <a:ext cx="4169410" cy="354330"/>
          </a:xfrm>
          <a:custGeom>
            <a:avLst/>
            <a:gdLst/>
            <a:ahLst/>
            <a:cxnLst/>
            <a:rect l="l" t="t" r="r" b="b"/>
            <a:pathLst>
              <a:path w="4169410" h="354330">
                <a:moveTo>
                  <a:pt x="4068914" y="0"/>
                </a:moveTo>
                <a:lnTo>
                  <a:pt x="99961" y="0"/>
                </a:lnTo>
                <a:lnTo>
                  <a:pt x="61052" y="7855"/>
                </a:lnTo>
                <a:lnTo>
                  <a:pt x="29278" y="29278"/>
                </a:lnTo>
                <a:lnTo>
                  <a:pt x="7855" y="61052"/>
                </a:lnTo>
                <a:lnTo>
                  <a:pt x="0" y="99961"/>
                </a:lnTo>
                <a:lnTo>
                  <a:pt x="0" y="253999"/>
                </a:lnTo>
                <a:lnTo>
                  <a:pt x="7855" y="292909"/>
                </a:lnTo>
                <a:lnTo>
                  <a:pt x="29278" y="324683"/>
                </a:lnTo>
                <a:lnTo>
                  <a:pt x="61052" y="346106"/>
                </a:lnTo>
                <a:lnTo>
                  <a:pt x="99961" y="353961"/>
                </a:lnTo>
                <a:lnTo>
                  <a:pt x="4068914" y="353961"/>
                </a:lnTo>
                <a:lnTo>
                  <a:pt x="4107824" y="346106"/>
                </a:lnTo>
                <a:lnTo>
                  <a:pt x="4139598" y="324683"/>
                </a:lnTo>
                <a:lnTo>
                  <a:pt x="4161021" y="292909"/>
                </a:lnTo>
                <a:lnTo>
                  <a:pt x="4168876" y="253999"/>
                </a:lnTo>
                <a:lnTo>
                  <a:pt x="4168876" y="99961"/>
                </a:lnTo>
                <a:lnTo>
                  <a:pt x="4161021" y="61052"/>
                </a:lnTo>
                <a:lnTo>
                  <a:pt x="4139598" y="29278"/>
                </a:lnTo>
                <a:lnTo>
                  <a:pt x="4107824" y="7855"/>
                </a:lnTo>
                <a:lnTo>
                  <a:pt x="4068914" y="0"/>
                </a:lnTo>
                <a:close/>
              </a:path>
            </a:pathLst>
          </a:custGeom>
          <a:solidFill>
            <a:srgbClr val="ED1C24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9555086" y="800392"/>
            <a:ext cx="3754754" cy="354330"/>
          </a:xfrm>
          <a:custGeom>
            <a:avLst/>
            <a:gdLst/>
            <a:ahLst/>
            <a:cxnLst/>
            <a:rect l="l" t="t" r="r" b="b"/>
            <a:pathLst>
              <a:path w="3754755" h="354330">
                <a:moveTo>
                  <a:pt x="3654437" y="0"/>
                </a:moveTo>
                <a:lnTo>
                  <a:pt x="99961" y="0"/>
                </a:lnTo>
                <a:lnTo>
                  <a:pt x="61052" y="7855"/>
                </a:lnTo>
                <a:lnTo>
                  <a:pt x="29278" y="29278"/>
                </a:lnTo>
                <a:lnTo>
                  <a:pt x="7855" y="61052"/>
                </a:lnTo>
                <a:lnTo>
                  <a:pt x="0" y="99961"/>
                </a:lnTo>
                <a:lnTo>
                  <a:pt x="0" y="253999"/>
                </a:lnTo>
                <a:lnTo>
                  <a:pt x="7855" y="292909"/>
                </a:lnTo>
                <a:lnTo>
                  <a:pt x="29278" y="324683"/>
                </a:lnTo>
                <a:lnTo>
                  <a:pt x="61052" y="346106"/>
                </a:lnTo>
                <a:lnTo>
                  <a:pt x="99961" y="353961"/>
                </a:lnTo>
                <a:lnTo>
                  <a:pt x="3654437" y="353961"/>
                </a:lnTo>
                <a:lnTo>
                  <a:pt x="3693347" y="346106"/>
                </a:lnTo>
                <a:lnTo>
                  <a:pt x="3725121" y="324683"/>
                </a:lnTo>
                <a:lnTo>
                  <a:pt x="3746543" y="292909"/>
                </a:lnTo>
                <a:lnTo>
                  <a:pt x="3754399" y="253999"/>
                </a:lnTo>
                <a:lnTo>
                  <a:pt x="3754399" y="99961"/>
                </a:lnTo>
                <a:lnTo>
                  <a:pt x="3746543" y="61052"/>
                </a:lnTo>
                <a:lnTo>
                  <a:pt x="3725121" y="29278"/>
                </a:lnTo>
                <a:lnTo>
                  <a:pt x="3693347" y="7855"/>
                </a:lnTo>
                <a:lnTo>
                  <a:pt x="3654437" y="0"/>
                </a:lnTo>
                <a:close/>
              </a:path>
            </a:pathLst>
          </a:custGeom>
          <a:solidFill>
            <a:srgbClr val="ED1C24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9425355" y="1282429"/>
            <a:ext cx="1491703" cy="185203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1056703" y="7941513"/>
            <a:ext cx="5640705" cy="1286510"/>
          </a:xfrm>
          <a:custGeom>
            <a:avLst/>
            <a:gdLst/>
            <a:ahLst/>
            <a:cxnLst/>
            <a:rect l="l" t="t" r="r" b="b"/>
            <a:pathLst>
              <a:path w="5640705" h="1286509">
                <a:moveTo>
                  <a:pt x="0" y="0"/>
                </a:moveTo>
                <a:lnTo>
                  <a:pt x="5640260" y="0"/>
                </a:lnTo>
                <a:lnTo>
                  <a:pt x="5640260" y="1286357"/>
                </a:lnTo>
                <a:lnTo>
                  <a:pt x="0" y="1286357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ED1C24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8614536" y="7994053"/>
            <a:ext cx="5513298" cy="1169365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 txBox="1"/>
          <p:nvPr/>
        </p:nvSpPr>
        <p:spPr>
          <a:xfrm>
            <a:off x="2071414" y="816617"/>
            <a:ext cx="3768725" cy="28956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1700" b="1" spc="50" dirty="0">
                <a:solidFill>
                  <a:srgbClr val="FFFFFF"/>
                </a:solidFill>
                <a:latin typeface="Arial" panose="020B0604020202020204"/>
                <a:cs typeface="Arial" panose="020B0604020202020204"/>
              </a:rPr>
              <a:t>STAND </a:t>
            </a:r>
            <a:r>
              <a:rPr sz="1700" b="1" spc="80" dirty="0">
                <a:solidFill>
                  <a:srgbClr val="FFFFFF"/>
                </a:solidFill>
                <a:latin typeface="Arial" panose="020B0604020202020204"/>
                <a:cs typeface="Arial" panose="020B0604020202020204"/>
              </a:rPr>
              <a:t>FLOOR </a:t>
            </a:r>
            <a:r>
              <a:rPr sz="1700" b="1" spc="40" dirty="0">
                <a:solidFill>
                  <a:srgbClr val="FFFFFF"/>
                </a:solidFill>
                <a:latin typeface="Arial" panose="020B0604020202020204"/>
                <a:cs typeface="Arial" panose="020B0604020202020204"/>
              </a:rPr>
              <a:t>DIGITAL</a:t>
            </a:r>
            <a:r>
              <a:rPr sz="1700" b="1" spc="-125" dirty="0">
                <a:solidFill>
                  <a:srgbClr val="FFFFF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700" b="1" spc="75" dirty="0">
                <a:solidFill>
                  <a:srgbClr val="FFFFFF"/>
                </a:solidFill>
                <a:latin typeface="Arial" panose="020B0604020202020204"/>
                <a:cs typeface="Arial" panose="020B0604020202020204"/>
              </a:rPr>
              <a:t>SIGNAGE</a:t>
            </a:r>
            <a:endParaRPr sz="17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04390" y="376702"/>
            <a:ext cx="3251835" cy="18224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800" b="1" spc="5" dirty="0">
                <a:solidFill>
                  <a:srgbClr val="ED1C24"/>
                </a:solidFill>
                <a:latin typeface="Arial" panose="020B0604020202020204"/>
                <a:cs typeface="Arial" panose="020B0604020202020204"/>
              </a:rPr>
              <a:t>DIGITAL </a:t>
            </a:r>
            <a:r>
              <a:rPr sz="800" b="1" spc="20" dirty="0">
                <a:solidFill>
                  <a:srgbClr val="ED1C24"/>
                </a:solidFill>
                <a:latin typeface="Arial" panose="020B0604020202020204"/>
                <a:cs typeface="Arial" panose="020B0604020202020204"/>
              </a:rPr>
              <a:t>SIGNAGE </a:t>
            </a:r>
            <a:r>
              <a:rPr sz="800" b="1" spc="15" dirty="0">
                <a:solidFill>
                  <a:srgbClr val="ED1C24"/>
                </a:solidFill>
                <a:latin typeface="Arial" panose="020B0604020202020204"/>
                <a:cs typeface="Arial" panose="020B0604020202020204"/>
              </a:rPr>
              <a:t>SERIES </a:t>
            </a:r>
            <a:r>
              <a:rPr sz="1000" spc="15" dirty="0">
                <a:solidFill>
                  <a:srgbClr val="ED1C24"/>
                </a:solidFill>
                <a:latin typeface="新宋体" panose="02010609030101010101" charset="-122"/>
                <a:cs typeface="新宋体" panose="02010609030101010101" charset="-122"/>
              </a:rPr>
              <a:t>·</a:t>
            </a:r>
            <a:r>
              <a:rPr sz="800" b="1" spc="15" dirty="0">
                <a:solidFill>
                  <a:srgbClr val="ED1C24"/>
                </a:solidFill>
                <a:latin typeface="Arial" panose="020B0604020202020204"/>
                <a:cs typeface="Arial" panose="020B0604020202020204"/>
              </a:rPr>
              <a:t>STAND </a:t>
            </a:r>
            <a:r>
              <a:rPr sz="800" b="1" spc="20" dirty="0">
                <a:solidFill>
                  <a:srgbClr val="ED1C24"/>
                </a:solidFill>
                <a:latin typeface="Arial" panose="020B0604020202020204"/>
                <a:cs typeface="Arial" panose="020B0604020202020204"/>
              </a:rPr>
              <a:t>FLOOR </a:t>
            </a:r>
            <a:r>
              <a:rPr sz="800" b="1" spc="5" dirty="0">
                <a:solidFill>
                  <a:srgbClr val="ED1C24"/>
                </a:solidFill>
                <a:latin typeface="Arial" panose="020B0604020202020204"/>
                <a:cs typeface="Arial" panose="020B0604020202020204"/>
              </a:rPr>
              <a:t>DIGITAL</a:t>
            </a:r>
            <a:r>
              <a:rPr sz="800" b="1" spc="-95" dirty="0">
                <a:solidFill>
                  <a:srgbClr val="ED1C24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800" b="1" spc="20" dirty="0">
                <a:solidFill>
                  <a:srgbClr val="ED1C24"/>
                </a:solidFill>
                <a:latin typeface="Arial" panose="020B0604020202020204"/>
                <a:cs typeface="Arial" panose="020B0604020202020204"/>
              </a:rPr>
              <a:t>SIGNAGE</a:t>
            </a:r>
            <a:endParaRPr sz="8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920601" y="3312688"/>
            <a:ext cx="6171565" cy="447294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ts val="1165"/>
              </a:lnSpc>
              <a:spcBef>
                <a:spcPts val="135"/>
              </a:spcBef>
            </a:pPr>
            <a:r>
              <a:rPr sz="1000" b="1" spc="50" dirty="0">
                <a:solidFill>
                  <a:srgbClr val="ED1C24"/>
                </a:solidFill>
                <a:latin typeface="Arial" panose="020B0604020202020204"/>
                <a:cs typeface="Arial" panose="020B0604020202020204"/>
              </a:rPr>
              <a:t>Machine</a:t>
            </a:r>
            <a:r>
              <a:rPr sz="1000" b="1" spc="20" dirty="0">
                <a:solidFill>
                  <a:srgbClr val="ED1C24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000" b="1" spc="40" dirty="0">
                <a:solidFill>
                  <a:srgbClr val="ED1C24"/>
                </a:solidFill>
                <a:latin typeface="Arial" panose="020B0604020202020204"/>
                <a:cs typeface="Arial" panose="020B0604020202020204"/>
              </a:rPr>
              <a:t>Specifications:</a:t>
            </a:r>
            <a:endParaRPr sz="1000">
              <a:latin typeface="Arial" panose="020B0604020202020204"/>
              <a:cs typeface="Arial" panose="020B0604020202020204"/>
            </a:endParaRPr>
          </a:p>
          <a:p>
            <a:pPr marL="453390" marR="3846830">
              <a:lnSpc>
                <a:spcPts val="1140"/>
              </a:lnSpc>
              <a:spcBef>
                <a:spcPts val="5"/>
              </a:spcBef>
            </a:pPr>
            <a:r>
              <a:rPr sz="950" spc="20" dirty="0">
                <a:solidFill>
                  <a:srgbClr val="231F20"/>
                </a:solidFill>
                <a:latin typeface="Arial" panose="020B0604020202020204"/>
                <a:cs typeface="Arial" panose="020B0604020202020204"/>
              </a:rPr>
              <a:t>Item: </a:t>
            </a:r>
            <a:r>
              <a:rPr sz="950" spc="25" dirty="0">
                <a:solidFill>
                  <a:srgbClr val="231F20"/>
                </a:solidFill>
                <a:latin typeface="Arial" panose="020B0604020202020204"/>
                <a:cs typeface="Arial" panose="020B0604020202020204"/>
              </a:rPr>
              <a:t>Stand </a:t>
            </a:r>
            <a:r>
              <a:rPr sz="950" spc="20" dirty="0">
                <a:solidFill>
                  <a:srgbClr val="231F20"/>
                </a:solidFill>
                <a:latin typeface="Arial" panose="020B0604020202020204"/>
                <a:cs typeface="Arial" panose="020B0604020202020204"/>
              </a:rPr>
              <a:t>Floor </a:t>
            </a:r>
            <a:r>
              <a:rPr sz="950" spc="15" dirty="0">
                <a:solidFill>
                  <a:srgbClr val="231F20"/>
                </a:solidFill>
                <a:latin typeface="Arial" panose="020B0604020202020204"/>
                <a:cs typeface="Arial" panose="020B0604020202020204"/>
              </a:rPr>
              <a:t>Digital</a:t>
            </a:r>
            <a:r>
              <a:rPr sz="950" spc="-90" dirty="0">
                <a:solidFill>
                  <a:srgbClr val="231F2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950" spc="25" dirty="0">
                <a:solidFill>
                  <a:srgbClr val="231F20"/>
                </a:solidFill>
                <a:latin typeface="Arial" panose="020B0604020202020204"/>
                <a:cs typeface="Arial" panose="020B0604020202020204"/>
              </a:rPr>
              <a:t>Signage  </a:t>
            </a:r>
            <a:r>
              <a:rPr sz="950" spc="20" dirty="0">
                <a:solidFill>
                  <a:srgbClr val="231F20"/>
                </a:solidFill>
                <a:latin typeface="Arial" panose="020B0604020202020204"/>
                <a:cs typeface="Arial" panose="020B0604020202020204"/>
              </a:rPr>
              <a:t>Brand:</a:t>
            </a:r>
            <a:r>
              <a:rPr sz="950" spc="5" dirty="0">
                <a:solidFill>
                  <a:srgbClr val="231F2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lang="en-US" sz="950" spc="5" dirty="0">
                <a:solidFill>
                  <a:srgbClr val="231F20"/>
                </a:solidFill>
                <a:latin typeface="Arial" panose="020B0604020202020204"/>
                <a:cs typeface="Arial" panose="020B0604020202020204"/>
              </a:rPr>
              <a:t>GEO</a:t>
            </a:r>
            <a:endParaRPr sz="950">
              <a:latin typeface="Arial" panose="020B0604020202020204"/>
              <a:cs typeface="Arial" panose="020B0604020202020204"/>
            </a:endParaRPr>
          </a:p>
          <a:p>
            <a:pPr marL="453390">
              <a:lnSpc>
                <a:spcPts val="1110"/>
              </a:lnSpc>
            </a:pPr>
            <a:r>
              <a:rPr sz="950" spc="20" dirty="0">
                <a:solidFill>
                  <a:srgbClr val="231F20"/>
                </a:solidFill>
                <a:latin typeface="Arial" panose="020B0604020202020204"/>
                <a:cs typeface="Arial" panose="020B0604020202020204"/>
              </a:rPr>
              <a:t>Model:</a:t>
            </a:r>
            <a:r>
              <a:rPr sz="950" spc="5" dirty="0">
                <a:solidFill>
                  <a:srgbClr val="231F2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lang="en-US" sz="950" spc="5" dirty="0">
                <a:solidFill>
                  <a:srgbClr val="231F20"/>
                </a:solidFill>
                <a:latin typeface="Arial" panose="020B0604020202020204"/>
                <a:cs typeface="Arial" panose="020B0604020202020204"/>
              </a:rPr>
              <a:t>GEO</a:t>
            </a:r>
            <a:r>
              <a:rPr sz="950" spc="30" dirty="0">
                <a:solidFill>
                  <a:srgbClr val="231F20"/>
                </a:solidFill>
                <a:latin typeface="Arial" panose="020B0604020202020204"/>
                <a:cs typeface="Arial" panose="020B0604020202020204"/>
              </a:rPr>
              <a:t>-SDS</a:t>
            </a:r>
            <a:endParaRPr sz="950">
              <a:latin typeface="Arial" panose="020B0604020202020204"/>
              <a:cs typeface="Arial" panose="020B0604020202020204"/>
            </a:endParaRPr>
          </a:p>
          <a:p>
            <a:pPr marL="453390" marR="2344420">
              <a:lnSpc>
                <a:spcPct val="100000"/>
              </a:lnSpc>
              <a:spcBef>
                <a:spcPts val="5"/>
              </a:spcBef>
            </a:pPr>
            <a:r>
              <a:rPr sz="950" spc="25" dirty="0">
                <a:solidFill>
                  <a:srgbClr val="231F20"/>
                </a:solidFill>
                <a:latin typeface="Arial" panose="020B0604020202020204"/>
                <a:cs typeface="Arial" panose="020B0604020202020204"/>
              </a:rPr>
              <a:t>Body </a:t>
            </a:r>
            <a:r>
              <a:rPr sz="950" spc="20" dirty="0">
                <a:solidFill>
                  <a:srgbClr val="231F20"/>
                </a:solidFill>
                <a:latin typeface="Arial" panose="020B0604020202020204"/>
                <a:cs typeface="Arial" panose="020B0604020202020204"/>
              </a:rPr>
              <a:t>Material: Metal Plate/Aluminum Alloy </a:t>
            </a:r>
            <a:r>
              <a:rPr sz="950" spc="25" dirty="0">
                <a:solidFill>
                  <a:srgbClr val="231F20"/>
                </a:solidFill>
                <a:latin typeface="Arial" panose="020B0604020202020204"/>
                <a:cs typeface="Arial" panose="020B0604020202020204"/>
              </a:rPr>
              <a:t>Frame</a:t>
            </a:r>
            <a:r>
              <a:rPr sz="950" spc="-60" dirty="0">
                <a:solidFill>
                  <a:srgbClr val="231F2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950" spc="20" dirty="0">
                <a:solidFill>
                  <a:srgbClr val="231F20"/>
                </a:solidFill>
                <a:latin typeface="Arial" panose="020B0604020202020204"/>
                <a:cs typeface="Arial" panose="020B0604020202020204"/>
              </a:rPr>
              <a:t>(Painting)  </a:t>
            </a:r>
            <a:r>
              <a:rPr sz="950" spc="25" dirty="0">
                <a:solidFill>
                  <a:srgbClr val="231F20"/>
                </a:solidFill>
                <a:latin typeface="Arial" panose="020B0604020202020204"/>
                <a:cs typeface="Arial" panose="020B0604020202020204"/>
              </a:rPr>
              <a:t>Body </a:t>
            </a:r>
            <a:r>
              <a:rPr sz="950" spc="15" dirty="0">
                <a:solidFill>
                  <a:srgbClr val="231F20"/>
                </a:solidFill>
                <a:latin typeface="Arial" panose="020B0604020202020204"/>
                <a:cs typeface="Arial" panose="020B0604020202020204"/>
              </a:rPr>
              <a:t>Color: </a:t>
            </a:r>
            <a:r>
              <a:rPr sz="950" spc="10" dirty="0">
                <a:solidFill>
                  <a:srgbClr val="231F20"/>
                </a:solidFill>
                <a:latin typeface="Arial" panose="020B0604020202020204"/>
                <a:cs typeface="Arial" panose="020B0604020202020204"/>
              </a:rPr>
              <a:t>Silver, </a:t>
            </a:r>
            <a:r>
              <a:rPr sz="950" spc="20" dirty="0">
                <a:solidFill>
                  <a:srgbClr val="231F20"/>
                </a:solidFill>
                <a:latin typeface="Arial" panose="020B0604020202020204"/>
                <a:cs typeface="Arial" panose="020B0604020202020204"/>
              </a:rPr>
              <a:t>Gold, Black (Support customized)  </a:t>
            </a:r>
            <a:r>
              <a:rPr sz="950" spc="25" dirty="0">
                <a:solidFill>
                  <a:srgbClr val="231F20"/>
                </a:solidFill>
                <a:latin typeface="Arial" panose="020B0604020202020204"/>
                <a:cs typeface="Arial" panose="020B0604020202020204"/>
              </a:rPr>
              <a:t>Frame </a:t>
            </a:r>
            <a:r>
              <a:rPr sz="950" spc="15" dirty="0">
                <a:solidFill>
                  <a:srgbClr val="231F20"/>
                </a:solidFill>
                <a:latin typeface="Arial" panose="020B0604020202020204"/>
                <a:cs typeface="Arial" panose="020B0604020202020204"/>
              </a:rPr>
              <a:t>Decoration: </a:t>
            </a:r>
            <a:r>
              <a:rPr sz="950" spc="30" dirty="0">
                <a:solidFill>
                  <a:srgbClr val="231F20"/>
                </a:solidFill>
                <a:latin typeface="Arial" panose="020B0604020202020204"/>
                <a:cs typeface="Arial" panose="020B0604020202020204"/>
              </a:rPr>
              <a:t>5mm </a:t>
            </a:r>
            <a:r>
              <a:rPr sz="950" spc="10" dirty="0">
                <a:solidFill>
                  <a:srgbClr val="231F20"/>
                </a:solidFill>
                <a:latin typeface="Arial" panose="020B0604020202020204"/>
                <a:cs typeface="Arial" panose="020B0604020202020204"/>
              </a:rPr>
              <a:t>Tempered </a:t>
            </a:r>
            <a:r>
              <a:rPr sz="950" spc="25" dirty="0">
                <a:solidFill>
                  <a:srgbClr val="231F20"/>
                </a:solidFill>
                <a:latin typeface="Arial" panose="020B0604020202020204"/>
                <a:cs typeface="Arial" panose="020B0604020202020204"/>
              </a:rPr>
              <a:t>Glass </a:t>
            </a:r>
            <a:r>
              <a:rPr sz="950" spc="20" dirty="0">
                <a:solidFill>
                  <a:srgbClr val="231F20"/>
                </a:solidFill>
                <a:latin typeface="Arial" panose="020B0604020202020204"/>
                <a:cs typeface="Arial" panose="020B0604020202020204"/>
              </a:rPr>
              <a:t>(Black </a:t>
            </a:r>
            <a:r>
              <a:rPr sz="950" spc="15" dirty="0">
                <a:solidFill>
                  <a:srgbClr val="231F20"/>
                </a:solidFill>
                <a:latin typeface="Arial" panose="020B0604020202020204"/>
                <a:cs typeface="Arial" panose="020B0604020202020204"/>
              </a:rPr>
              <a:t>edgings)  </a:t>
            </a:r>
            <a:r>
              <a:rPr sz="950" spc="20" dirty="0">
                <a:solidFill>
                  <a:srgbClr val="231F20"/>
                </a:solidFill>
                <a:latin typeface="Arial" panose="020B0604020202020204"/>
                <a:cs typeface="Arial" panose="020B0604020202020204"/>
              </a:rPr>
              <a:t>Packaging: Honeycomb</a:t>
            </a:r>
            <a:r>
              <a:rPr sz="950" spc="-5" dirty="0">
                <a:solidFill>
                  <a:srgbClr val="231F2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950" spc="30" dirty="0">
                <a:solidFill>
                  <a:srgbClr val="231F20"/>
                </a:solidFill>
                <a:latin typeface="Arial" panose="020B0604020202020204"/>
                <a:cs typeface="Arial" panose="020B0604020202020204"/>
              </a:rPr>
              <a:t>Box+Foam</a:t>
            </a:r>
            <a:endParaRPr sz="950">
              <a:latin typeface="Arial" panose="020B0604020202020204"/>
              <a:cs typeface="Arial" panose="020B0604020202020204"/>
            </a:endParaRPr>
          </a:p>
          <a:p>
            <a:pPr marL="453390">
              <a:lnSpc>
                <a:spcPct val="100000"/>
              </a:lnSpc>
              <a:spcBef>
                <a:spcPts val="10"/>
              </a:spcBef>
            </a:pPr>
            <a:r>
              <a:rPr sz="950" spc="15" dirty="0">
                <a:solidFill>
                  <a:srgbClr val="231F20"/>
                </a:solidFill>
                <a:latin typeface="Arial" panose="020B0604020202020204"/>
                <a:cs typeface="Arial" panose="020B0604020202020204"/>
              </a:rPr>
              <a:t>Installation: </a:t>
            </a:r>
            <a:r>
              <a:rPr sz="950" spc="25" dirty="0">
                <a:solidFill>
                  <a:srgbClr val="231F20"/>
                </a:solidFill>
                <a:latin typeface="Arial" panose="020B0604020202020204"/>
                <a:cs typeface="Arial" panose="020B0604020202020204"/>
              </a:rPr>
              <a:t>Stand</a:t>
            </a:r>
            <a:r>
              <a:rPr sz="950" dirty="0">
                <a:solidFill>
                  <a:srgbClr val="231F2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950" spc="20" dirty="0">
                <a:solidFill>
                  <a:srgbClr val="231F20"/>
                </a:solidFill>
                <a:latin typeface="Arial" panose="020B0604020202020204"/>
                <a:cs typeface="Arial" panose="020B0604020202020204"/>
              </a:rPr>
              <a:t>Floor</a:t>
            </a:r>
            <a:endParaRPr sz="950">
              <a:latin typeface="Arial" panose="020B0604020202020204"/>
              <a:cs typeface="Arial" panose="020B0604020202020204"/>
            </a:endParaRPr>
          </a:p>
          <a:p>
            <a:pPr marL="453390">
              <a:lnSpc>
                <a:spcPct val="100000"/>
              </a:lnSpc>
              <a:spcBef>
                <a:spcPts val="5"/>
              </a:spcBef>
            </a:pPr>
            <a:r>
              <a:rPr sz="950" spc="25" dirty="0">
                <a:solidFill>
                  <a:srgbClr val="231F20"/>
                </a:solidFill>
                <a:latin typeface="Arial" panose="020B0604020202020204"/>
                <a:cs typeface="Arial" panose="020B0604020202020204"/>
              </a:rPr>
              <a:t>Panel </a:t>
            </a:r>
            <a:r>
              <a:rPr sz="950" spc="20" dirty="0">
                <a:solidFill>
                  <a:srgbClr val="231F20"/>
                </a:solidFill>
                <a:latin typeface="Arial" panose="020B0604020202020204"/>
                <a:cs typeface="Arial" panose="020B0604020202020204"/>
              </a:rPr>
              <a:t>Size:</a:t>
            </a:r>
            <a:r>
              <a:rPr sz="950" spc="-10" dirty="0">
                <a:solidFill>
                  <a:srgbClr val="231F2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950" spc="15" dirty="0">
                <a:solidFill>
                  <a:srgbClr val="231F20"/>
                </a:solidFill>
                <a:latin typeface="Arial" panose="020B0604020202020204"/>
                <a:cs typeface="Arial" panose="020B0604020202020204"/>
              </a:rPr>
              <a:t>32”/43”/49”/55”/65”/70”/75”/86”</a:t>
            </a:r>
            <a:endParaRPr sz="950" spc="15" dirty="0">
              <a:solidFill>
                <a:srgbClr val="231F20"/>
              </a:solidFill>
              <a:latin typeface="Arial" panose="020B0604020202020204"/>
              <a:cs typeface="Arial" panose="020B0604020202020204"/>
            </a:endParaRPr>
          </a:p>
          <a:p>
            <a:pPr marL="453390">
              <a:lnSpc>
                <a:spcPct val="100000"/>
              </a:lnSpc>
              <a:spcBef>
                <a:spcPts val="5"/>
              </a:spcBef>
            </a:pPr>
            <a:r>
              <a:rPr sz="1000" b="1" spc="45" dirty="0">
                <a:solidFill>
                  <a:srgbClr val="ED1C24"/>
                </a:solidFill>
                <a:latin typeface="Arial" panose="020B0604020202020204"/>
                <a:cs typeface="Arial" panose="020B0604020202020204"/>
              </a:rPr>
              <a:t>Matching </a:t>
            </a:r>
            <a:r>
              <a:rPr sz="1000" b="1" spc="50" dirty="0">
                <a:solidFill>
                  <a:srgbClr val="ED1C24"/>
                </a:solidFill>
                <a:latin typeface="Arial" panose="020B0604020202020204"/>
                <a:cs typeface="Arial" panose="020B0604020202020204"/>
              </a:rPr>
              <a:t>System</a:t>
            </a:r>
            <a:r>
              <a:rPr sz="1000" b="1" dirty="0">
                <a:solidFill>
                  <a:srgbClr val="ED1C24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000" b="1" spc="40" dirty="0">
                <a:solidFill>
                  <a:srgbClr val="ED1C24"/>
                </a:solidFill>
                <a:latin typeface="Arial" panose="020B0604020202020204"/>
                <a:cs typeface="Arial" panose="020B0604020202020204"/>
              </a:rPr>
              <a:t>Solutions:</a:t>
            </a:r>
            <a:endParaRPr sz="1000" b="1" spc="40" dirty="0">
              <a:solidFill>
                <a:srgbClr val="ED1C24"/>
              </a:solidFill>
              <a:latin typeface="Arial" panose="020B0604020202020204"/>
              <a:cs typeface="Arial" panose="020B0604020202020204"/>
            </a:endParaRPr>
          </a:p>
          <a:p>
            <a:pPr marL="453390">
              <a:lnSpc>
                <a:spcPct val="100000"/>
              </a:lnSpc>
              <a:spcBef>
                <a:spcPts val="5"/>
              </a:spcBef>
            </a:pPr>
            <a:r>
              <a:rPr sz="950" spc="20" dirty="0">
                <a:solidFill>
                  <a:srgbClr val="231F20"/>
                </a:solidFill>
                <a:latin typeface="Arial" panose="020B0604020202020204"/>
                <a:cs typeface="Arial" panose="020B0604020202020204"/>
              </a:rPr>
              <a:t>Solution1: Stand-alone</a:t>
            </a:r>
            <a:r>
              <a:rPr sz="950" spc="-30" dirty="0">
                <a:solidFill>
                  <a:srgbClr val="231F2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950" spc="10" dirty="0">
                <a:solidFill>
                  <a:srgbClr val="231F20"/>
                </a:solidFill>
                <a:latin typeface="Arial" panose="020B0604020202020204"/>
                <a:cs typeface="Arial" panose="020B0604020202020204"/>
              </a:rPr>
              <a:t>Version</a:t>
            </a:r>
            <a:endParaRPr sz="950">
              <a:latin typeface="Arial" panose="020B0604020202020204"/>
              <a:cs typeface="Arial" panose="020B0604020202020204"/>
            </a:endParaRPr>
          </a:p>
          <a:p>
            <a:pPr marL="187325" marR="2443480" indent="266065">
              <a:lnSpc>
                <a:spcPct val="103000"/>
              </a:lnSpc>
            </a:pPr>
            <a:r>
              <a:rPr sz="950" spc="20" dirty="0">
                <a:solidFill>
                  <a:srgbClr val="231F20"/>
                </a:solidFill>
                <a:latin typeface="Arial" panose="020B0604020202020204"/>
                <a:cs typeface="Arial" panose="020B0604020202020204"/>
              </a:rPr>
              <a:t>Plug the </a:t>
            </a:r>
            <a:r>
              <a:rPr sz="950" spc="30" dirty="0">
                <a:solidFill>
                  <a:srgbClr val="231F20"/>
                </a:solidFill>
                <a:latin typeface="Arial" panose="020B0604020202020204"/>
                <a:cs typeface="Arial" panose="020B0604020202020204"/>
              </a:rPr>
              <a:t>SD </a:t>
            </a:r>
            <a:r>
              <a:rPr sz="950" spc="20" dirty="0">
                <a:solidFill>
                  <a:srgbClr val="231F20"/>
                </a:solidFill>
                <a:latin typeface="Arial" panose="020B0604020202020204"/>
                <a:cs typeface="Arial" panose="020B0604020202020204"/>
              </a:rPr>
              <a:t>Card/U Disk </a:t>
            </a:r>
            <a:r>
              <a:rPr sz="950" spc="15" dirty="0">
                <a:solidFill>
                  <a:srgbClr val="231F20"/>
                </a:solidFill>
                <a:latin typeface="Arial" panose="020B0604020202020204"/>
                <a:cs typeface="Arial" panose="020B0604020202020204"/>
              </a:rPr>
              <a:t>in </a:t>
            </a:r>
            <a:r>
              <a:rPr sz="950" spc="20" dirty="0">
                <a:solidFill>
                  <a:srgbClr val="231F20"/>
                </a:solidFill>
                <a:latin typeface="Arial" panose="020B0604020202020204"/>
                <a:cs typeface="Arial" panose="020B0604020202020204"/>
              </a:rPr>
              <a:t>the </a:t>
            </a:r>
            <a:r>
              <a:rPr sz="950" spc="25" dirty="0">
                <a:solidFill>
                  <a:srgbClr val="231F20"/>
                </a:solidFill>
                <a:latin typeface="Arial" panose="020B0604020202020204"/>
                <a:cs typeface="Arial" panose="020B0604020202020204"/>
              </a:rPr>
              <a:t>Machine </a:t>
            </a:r>
            <a:r>
              <a:rPr sz="950" spc="20" dirty="0">
                <a:solidFill>
                  <a:srgbClr val="231F20"/>
                </a:solidFill>
                <a:latin typeface="Arial" panose="020B0604020202020204"/>
                <a:cs typeface="Arial" panose="020B0604020202020204"/>
              </a:rPr>
              <a:t>to Play</a:t>
            </a:r>
            <a:r>
              <a:rPr sz="950" spc="-90" dirty="0">
                <a:solidFill>
                  <a:srgbClr val="231F2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950" spc="25" dirty="0">
                <a:solidFill>
                  <a:srgbClr val="231F20"/>
                </a:solidFill>
                <a:latin typeface="Arial" panose="020B0604020202020204"/>
                <a:cs typeface="Arial" panose="020B0604020202020204"/>
              </a:rPr>
              <a:t>Programs  </a:t>
            </a:r>
            <a:r>
              <a:rPr sz="950" spc="20" dirty="0">
                <a:solidFill>
                  <a:srgbClr val="231F20"/>
                </a:solidFill>
                <a:latin typeface="Arial" panose="020B0604020202020204"/>
                <a:cs typeface="Arial" panose="020B0604020202020204"/>
              </a:rPr>
              <a:t>Solution2: Android </a:t>
            </a:r>
            <a:r>
              <a:rPr sz="950" spc="25" dirty="0">
                <a:solidFill>
                  <a:srgbClr val="231F20"/>
                </a:solidFill>
                <a:latin typeface="Arial" panose="020B0604020202020204"/>
                <a:cs typeface="Arial" panose="020B0604020202020204"/>
              </a:rPr>
              <a:t>System</a:t>
            </a:r>
            <a:r>
              <a:rPr sz="950" spc="-70" dirty="0">
                <a:solidFill>
                  <a:srgbClr val="231F2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950" spc="10" dirty="0">
                <a:solidFill>
                  <a:srgbClr val="231F20"/>
                </a:solidFill>
                <a:latin typeface="Arial" panose="020B0604020202020204"/>
                <a:cs typeface="Arial" panose="020B0604020202020204"/>
              </a:rPr>
              <a:t>Version</a:t>
            </a:r>
            <a:endParaRPr sz="950">
              <a:latin typeface="Arial" panose="020B0604020202020204"/>
              <a:cs typeface="Arial" panose="020B0604020202020204"/>
            </a:endParaRPr>
          </a:p>
          <a:p>
            <a:pPr marL="453390">
              <a:lnSpc>
                <a:spcPct val="100000"/>
              </a:lnSpc>
              <a:spcBef>
                <a:spcPts val="35"/>
              </a:spcBef>
            </a:pPr>
            <a:r>
              <a:rPr sz="950" spc="25" dirty="0">
                <a:solidFill>
                  <a:srgbClr val="231F20"/>
                </a:solidFill>
                <a:latin typeface="Arial" panose="020B0604020202020204"/>
                <a:cs typeface="Arial" panose="020B0604020202020204"/>
              </a:rPr>
              <a:t>A20+1G+4G/R</a:t>
            </a:r>
            <a:r>
              <a:rPr sz="950" spc="10" dirty="0">
                <a:solidFill>
                  <a:srgbClr val="231F2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950" spc="25" dirty="0">
                <a:solidFill>
                  <a:srgbClr val="231F20"/>
                </a:solidFill>
                <a:latin typeface="Arial" panose="020B0604020202020204"/>
                <a:cs typeface="Arial" panose="020B0604020202020204"/>
              </a:rPr>
              <a:t>K3288+2G+16G/RK3399+2G+16G</a:t>
            </a:r>
            <a:endParaRPr sz="950">
              <a:latin typeface="Arial" panose="020B0604020202020204"/>
              <a:cs typeface="Arial" panose="020B0604020202020204"/>
            </a:endParaRPr>
          </a:p>
          <a:p>
            <a:pPr marL="187325" marR="1949450" indent="266065">
              <a:lnSpc>
                <a:spcPct val="103000"/>
              </a:lnSpc>
            </a:pPr>
            <a:r>
              <a:rPr sz="950" spc="20" dirty="0">
                <a:solidFill>
                  <a:srgbClr val="231F20"/>
                </a:solidFill>
                <a:latin typeface="Arial" panose="020B0604020202020204"/>
                <a:cs typeface="Arial" panose="020B0604020202020204"/>
              </a:rPr>
              <a:t>Playing </a:t>
            </a:r>
            <a:r>
              <a:rPr sz="950" spc="25" dirty="0">
                <a:solidFill>
                  <a:srgbClr val="231F20"/>
                </a:solidFill>
                <a:latin typeface="Arial" panose="020B0604020202020204"/>
                <a:cs typeface="Arial" panose="020B0604020202020204"/>
              </a:rPr>
              <a:t>Programs </a:t>
            </a:r>
            <a:r>
              <a:rPr sz="950" spc="20" dirty="0">
                <a:solidFill>
                  <a:srgbClr val="231F20"/>
                </a:solidFill>
                <a:latin typeface="Arial" panose="020B0604020202020204"/>
                <a:cs typeface="Arial" panose="020B0604020202020204"/>
              </a:rPr>
              <a:t>through the </a:t>
            </a:r>
            <a:r>
              <a:rPr sz="950" spc="25" dirty="0">
                <a:solidFill>
                  <a:srgbClr val="231F20"/>
                </a:solidFill>
                <a:latin typeface="Arial" panose="020B0604020202020204"/>
                <a:cs typeface="Arial" panose="020B0604020202020204"/>
              </a:rPr>
              <a:t>Machine </a:t>
            </a:r>
            <a:r>
              <a:rPr sz="950" spc="15" dirty="0">
                <a:solidFill>
                  <a:srgbClr val="231F20"/>
                </a:solidFill>
                <a:latin typeface="Arial" panose="020B0604020202020204"/>
                <a:cs typeface="Arial" panose="020B0604020202020204"/>
              </a:rPr>
              <a:t>of </a:t>
            </a:r>
            <a:r>
              <a:rPr sz="950" spc="20" dirty="0">
                <a:solidFill>
                  <a:srgbClr val="231F20"/>
                </a:solidFill>
                <a:latin typeface="Arial" panose="020B0604020202020204"/>
                <a:cs typeface="Arial" panose="020B0604020202020204"/>
              </a:rPr>
              <a:t>Android Network</a:t>
            </a:r>
            <a:r>
              <a:rPr sz="950" spc="-80" dirty="0">
                <a:solidFill>
                  <a:srgbClr val="231F2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950" spc="25" dirty="0">
                <a:solidFill>
                  <a:srgbClr val="231F20"/>
                </a:solidFill>
                <a:latin typeface="Arial" panose="020B0604020202020204"/>
                <a:cs typeface="Arial" panose="020B0604020202020204"/>
              </a:rPr>
              <a:t>System  </a:t>
            </a:r>
            <a:r>
              <a:rPr sz="950" spc="20" dirty="0">
                <a:solidFill>
                  <a:srgbClr val="231F20"/>
                </a:solidFill>
                <a:latin typeface="Arial" panose="020B0604020202020204"/>
                <a:cs typeface="Arial" panose="020B0604020202020204"/>
              </a:rPr>
              <a:t>Solution3: </a:t>
            </a:r>
            <a:r>
              <a:rPr sz="950" spc="25" dirty="0">
                <a:solidFill>
                  <a:srgbClr val="231F20"/>
                </a:solidFill>
                <a:latin typeface="Arial" panose="020B0604020202020204"/>
                <a:cs typeface="Arial" panose="020B0604020202020204"/>
              </a:rPr>
              <a:t>Windows System</a:t>
            </a:r>
            <a:r>
              <a:rPr sz="950" spc="-20" dirty="0">
                <a:solidFill>
                  <a:srgbClr val="231F2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950" spc="10" dirty="0">
                <a:solidFill>
                  <a:srgbClr val="231F20"/>
                </a:solidFill>
                <a:latin typeface="Arial" panose="020B0604020202020204"/>
                <a:cs typeface="Arial" panose="020B0604020202020204"/>
              </a:rPr>
              <a:t>Version</a:t>
            </a:r>
            <a:endParaRPr sz="950">
              <a:latin typeface="Arial" panose="020B0604020202020204"/>
              <a:cs typeface="Arial" panose="020B0604020202020204"/>
            </a:endParaRPr>
          </a:p>
          <a:p>
            <a:pPr marL="453390">
              <a:lnSpc>
                <a:spcPct val="100000"/>
              </a:lnSpc>
              <a:spcBef>
                <a:spcPts val="35"/>
              </a:spcBef>
            </a:pPr>
            <a:r>
              <a:rPr sz="950" spc="30" dirty="0">
                <a:solidFill>
                  <a:srgbClr val="231F20"/>
                </a:solidFill>
                <a:latin typeface="Arial" panose="020B0604020202020204"/>
                <a:cs typeface="Arial" panose="020B0604020202020204"/>
              </a:rPr>
              <a:t>CPU </a:t>
            </a:r>
            <a:r>
              <a:rPr sz="950" spc="20" dirty="0">
                <a:solidFill>
                  <a:srgbClr val="231F20"/>
                </a:solidFill>
                <a:latin typeface="Arial" panose="020B0604020202020204"/>
                <a:cs typeface="Arial" panose="020B0604020202020204"/>
              </a:rPr>
              <a:t>I3/I5/I7/I9+DDR3 </a:t>
            </a:r>
            <a:r>
              <a:rPr sz="950" spc="25" dirty="0">
                <a:solidFill>
                  <a:srgbClr val="231F20"/>
                </a:solidFill>
                <a:latin typeface="Arial" panose="020B0604020202020204"/>
                <a:cs typeface="Arial" panose="020B0604020202020204"/>
              </a:rPr>
              <a:t>4G/8G+SSD </a:t>
            </a:r>
            <a:r>
              <a:rPr sz="950" spc="20" dirty="0">
                <a:solidFill>
                  <a:srgbClr val="231F20"/>
                </a:solidFill>
                <a:latin typeface="Arial" panose="020B0604020202020204"/>
                <a:cs typeface="Arial" panose="020B0604020202020204"/>
              </a:rPr>
              <a:t>32G/64G/128G/256G(HDD 500G/1T</a:t>
            </a:r>
            <a:r>
              <a:rPr sz="950" spc="-55" dirty="0">
                <a:solidFill>
                  <a:srgbClr val="231F2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950" spc="15" dirty="0">
                <a:solidFill>
                  <a:srgbClr val="231F20"/>
                </a:solidFill>
                <a:latin typeface="Arial" panose="020B0604020202020204"/>
                <a:cs typeface="Arial" panose="020B0604020202020204"/>
              </a:rPr>
              <a:t>)</a:t>
            </a:r>
            <a:endParaRPr sz="950">
              <a:latin typeface="Arial" panose="020B0604020202020204"/>
              <a:cs typeface="Arial" panose="020B0604020202020204"/>
            </a:endParaRPr>
          </a:p>
          <a:p>
            <a:pPr marL="453390">
              <a:lnSpc>
                <a:spcPct val="100000"/>
              </a:lnSpc>
              <a:spcBef>
                <a:spcPts val="30"/>
              </a:spcBef>
            </a:pPr>
            <a:r>
              <a:rPr sz="950" spc="20" dirty="0">
                <a:solidFill>
                  <a:srgbClr val="231F20"/>
                </a:solidFill>
                <a:latin typeface="Arial" panose="020B0604020202020204"/>
                <a:cs typeface="Arial" panose="020B0604020202020204"/>
              </a:rPr>
              <a:t>Playing </a:t>
            </a:r>
            <a:r>
              <a:rPr sz="950" spc="25" dirty="0">
                <a:solidFill>
                  <a:srgbClr val="231F20"/>
                </a:solidFill>
                <a:latin typeface="Arial" panose="020B0604020202020204"/>
                <a:cs typeface="Arial" panose="020B0604020202020204"/>
              </a:rPr>
              <a:t>Programs </a:t>
            </a:r>
            <a:r>
              <a:rPr sz="950" spc="20" dirty="0">
                <a:solidFill>
                  <a:srgbClr val="231F20"/>
                </a:solidFill>
                <a:latin typeface="Arial" panose="020B0604020202020204"/>
                <a:cs typeface="Arial" panose="020B0604020202020204"/>
              </a:rPr>
              <a:t>through the </a:t>
            </a:r>
            <a:r>
              <a:rPr sz="950" spc="25" dirty="0">
                <a:solidFill>
                  <a:srgbClr val="231F20"/>
                </a:solidFill>
                <a:latin typeface="Arial" panose="020B0604020202020204"/>
                <a:cs typeface="Arial" panose="020B0604020202020204"/>
              </a:rPr>
              <a:t>Machine </a:t>
            </a:r>
            <a:r>
              <a:rPr sz="950" spc="15" dirty="0">
                <a:solidFill>
                  <a:srgbClr val="231F20"/>
                </a:solidFill>
                <a:latin typeface="Arial" panose="020B0604020202020204"/>
                <a:cs typeface="Arial" panose="020B0604020202020204"/>
              </a:rPr>
              <a:t>of </a:t>
            </a:r>
            <a:r>
              <a:rPr sz="950" spc="25" dirty="0">
                <a:solidFill>
                  <a:srgbClr val="231F20"/>
                </a:solidFill>
                <a:latin typeface="Arial" panose="020B0604020202020204"/>
                <a:cs typeface="Arial" panose="020B0604020202020204"/>
              </a:rPr>
              <a:t>Windows </a:t>
            </a:r>
            <a:r>
              <a:rPr sz="950" spc="20" dirty="0">
                <a:solidFill>
                  <a:srgbClr val="231F20"/>
                </a:solidFill>
                <a:latin typeface="Arial" panose="020B0604020202020204"/>
                <a:cs typeface="Arial" panose="020B0604020202020204"/>
              </a:rPr>
              <a:t>Network</a:t>
            </a:r>
            <a:r>
              <a:rPr sz="950" spc="-65" dirty="0">
                <a:solidFill>
                  <a:srgbClr val="231F2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950" spc="25" dirty="0">
                <a:solidFill>
                  <a:srgbClr val="231F20"/>
                </a:solidFill>
                <a:latin typeface="Arial" panose="020B0604020202020204"/>
                <a:cs typeface="Arial" panose="020B0604020202020204"/>
              </a:rPr>
              <a:t>System</a:t>
            </a:r>
            <a:endParaRPr sz="950">
              <a:latin typeface="Arial" panose="020B0604020202020204"/>
              <a:cs typeface="Arial" panose="020B0604020202020204"/>
            </a:endParaRPr>
          </a:p>
          <a:p>
            <a:pPr marL="17145">
              <a:lnSpc>
                <a:spcPct val="100000"/>
              </a:lnSpc>
              <a:spcBef>
                <a:spcPts val="685"/>
              </a:spcBef>
            </a:pPr>
            <a:r>
              <a:rPr sz="1000" b="1" spc="35" dirty="0">
                <a:solidFill>
                  <a:srgbClr val="ED1C24"/>
                </a:solidFill>
                <a:latin typeface="Arial" panose="020B0604020202020204"/>
                <a:cs typeface="Arial" panose="020B0604020202020204"/>
              </a:rPr>
              <a:t>Touch </a:t>
            </a:r>
            <a:r>
              <a:rPr sz="1000" b="1" spc="50" dirty="0">
                <a:solidFill>
                  <a:srgbClr val="ED1C24"/>
                </a:solidFill>
                <a:latin typeface="Arial" panose="020B0604020202020204"/>
                <a:cs typeface="Arial" panose="020B0604020202020204"/>
              </a:rPr>
              <a:t>Screen</a:t>
            </a:r>
            <a:r>
              <a:rPr sz="1000" b="1" spc="10" dirty="0">
                <a:solidFill>
                  <a:srgbClr val="ED1C24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000" b="1" spc="40" dirty="0">
                <a:solidFill>
                  <a:srgbClr val="ED1C24"/>
                </a:solidFill>
                <a:latin typeface="Arial" panose="020B0604020202020204"/>
                <a:cs typeface="Arial" panose="020B0604020202020204"/>
              </a:rPr>
              <a:t>Solutions:</a:t>
            </a:r>
            <a:endParaRPr sz="1000">
              <a:latin typeface="Arial" panose="020B0604020202020204"/>
              <a:cs typeface="Arial" panose="020B0604020202020204"/>
            </a:endParaRPr>
          </a:p>
          <a:p>
            <a:pPr marL="187325" marR="2980690">
              <a:lnSpc>
                <a:spcPct val="100000"/>
              </a:lnSpc>
              <a:spcBef>
                <a:spcPts val="10"/>
              </a:spcBef>
            </a:pPr>
            <a:r>
              <a:rPr sz="950" spc="20" dirty="0">
                <a:solidFill>
                  <a:srgbClr val="231F20"/>
                </a:solidFill>
                <a:latin typeface="Arial" panose="020B0604020202020204"/>
                <a:cs typeface="Arial" panose="020B0604020202020204"/>
              </a:rPr>
              <a:t>Solution1: </a:t>
            </a:r>
            <a:r>
              <a:rPr sz="950" spc="15" dirty="0">
                <a:solidFill>
                  <a:srgbClr val="231F20"/>
                </a:solidFill>
                <a:latin typeface="Arial" panose="020B0604020202020204"/>
                <a:cs typeface="Arial" panose="020B0604020202020204"/>
              </a:rPr>
              <a:t>Display </a:t>
            </a:r>
            <a:r>
              <a:rPr sz="950" spc="25" dirty="0">
                <a:solidFill>
                  <a:srgbClr val="231F20"/>
                </a:solidFill>
                <a:latin typeface="Arial" panose="020B0604020202020204"/>
                <a:cs typeface="Arial" panose="020B0604020202020204"/>
              </a:rPr>
              <a:t>Screen </a:t>
            </a:r>
            <a:r>
              <a:rPr sz="950" spc="20" dirty="0">
                <a:solidFill>
                  <a:srgbClr val="231F20"/>
                </a:solidFill>
                <a:latin typeface="Arial" panose="020B0604020202020204"/>
                <a:cs typeface="Arial" panose="020B0604020202020204"/>
              </a:rPr>
              <a:t>and </a:t>
            </a:r>
            <a:r>
              <a:rPr sz="950" spc="25" dirty="0">
                <a:solidFill>
                  <a:srgbClr val="231F20"/>
                </a:solidFill>
                <a:latin typeface="Arial" panose="020B0604020202020204"/>
                <a:cs typeface="Arial" panose="020B0604020202020204"/>
              </a:rPr>
              <a:t>None </a:t>
            </a:r>
            <a:r>
              <a:rPr sz="950" dirty="0">
                <a:solidFill>
                  <a:srgbClr val="231F20"/>
                </a:solidFill>
                <a:latin typeface="Arial" panose="020B0604020202020204"/>
                <a:cs typeface="Arial" panose="020B0604020202020204"/>
              </a:rPr>
              <a:t>Touch  </a:t>
            </a:r>
            <a:r>
              <a:rPr sz="950" spc="20" dirty="0">
                <a:solidFill>
                  <a:srgbClr val="231F20"/>
                </a:solidFill>
                <a:latin typeface="Arial" panose="020B0604020202020204"/>
                <a:cs typeface="Arial" panose="020B0604020202020204"/>
              </a:rPr>
              <a:t>Solution2: </a:t>
            </a:r>
            <a:r>
              <a:rPr sz="950" spc="15" dirty="0">
                <a:solidFill>
                  <a:srgbClr val="231F20"/>
                </a:solidFill>
                <a:latin typeface="Arial" panose="020B0604020202020204"/>
                <a:cs typeface="Arial" panose="020B0604020202020204"/>
              </a:rPr>
              <a:t>10-points Capacitive </a:t>
            </a:r>
            <a:r>
              <a:rPr sz="950" spc="25" dirty="0">
                <a:solidFill>
                  <a:srgbClr val="231F20"/>
                </a:solidFill>
                <a:latin typeface="Arial" panose="020B0604020202020204"/>
                <a:cs typeface="Arial" panose="020B0604020202020204"/>
              </a:rPr>
              <a:t>Screen </a:t>
            </a:r>
            <a:r>
              <a:rPr sz="950" dirty="0">
                <a:solidFill>
                  <a:srgbClr val="231F20"/>
                </a:solidFill>
                <a:latin typeface="Arial" panose="020B0604020202020204"/>
                <a:cs typeface="Arial" panose="020B0604020202020204"/>
              </a:rPr>
              <a:t>Touch </a:t>
            </a:r>
            <a:r>
              <a:rPr sz="950" spc="25" dirty="0">
                <a:solidFill>
                  <a:srgbClr val="231F20"/>
                </a:solidFill>
                <a:latin typeface="Arial" panose="020B0604020202020204"/>
                <a:cs typeface="Arial" panose="020B0604020202020204"/>
              </a:rPr>
              <a:t>Screen  </a:t>
            </a:r>
            <a:r>
              <a:rPr sz="950" spc="20" dirty="0">
                <a:solidFill>
                  <a:srgbClr val="231F20"/>
                </a:solidFill>
                <a:latin typeface="Arial" panose="020B0604020202020204"/>
                <a:cs typeface="Arial" panose="020B0604020202020204"/>
              </a:rPr>
              <a:t>Solution3: </a:t>
            </a:r>
            <a:r>
              <a:rPr sz="950" spc="15" dirty="0">
                <a:solidFill>
                  <a:srgbClr val="231F20"/>
                </a:solidFill>
                <a:latin typeface="Arial" panose="020B0604020202020204"/>
                <a:cs typeface="Arial" panose="020B0604020202020204"/>
              </a:rPr>
              <a:t>10-points </a:t>
            </a:r>
            <a:r>
              <a:rPr sz="950" spc="20" dirty="0">
                <a:solidFill>
                  <a:srgbClr val="231F20"/>
                </a:solidFill>
                <a:latin typeface="Arial" panose="020B0604020202020204"/>
                <a:cs typeface="Arial" panose="020B0604020202020204"/>
              </a:rPr>
              <a:t>Infrared </a:t>
            </a:r>
            <a:r>
              <a:rPr sz="950" spc="25" dirty="0">
                <a:solidFill>
                  <a:srgbClr val="231F20"/>
                </a:solidFill>
                <a:latin typeface="Arial" panose="020B0604020202020204"/>
                <a:cs typeface="Arial" panose="020B0604020202020204"/>
              </a:rPr>
              <a:t>Screen </a:t>
            </a:r>
            <a:r>
              <a:rPr sz="950" dirty="0">
                <a:solidFill>
                  <a:srgbClr val="231F20"/>
                </a:solidFill>
                <a:latin typeface="Arial" panose="020B0604020202020204"/>
                <a:cs typeface="Arial" panose="020B0604020202020204"/>
              </a:rPr>
              <a:t>Touch</a:t>
            </a:r>
            <a:r>
              <a:rPr sz="950" spc="-60" dirty="0">
                <a:solidFill>
                  <a:srgbClr val="231F2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950" spc="25" dirty="0">
                <a:solidFill>
                  <a:srgbClr val="231F20"/>
                </a:solidFill>
                <a:latin typeface="Arial" panose="020B0604020202020204"/>
                <a:cs typeface="Arial" panose="020B0604020202020204"/>
              </a:rPr>
              <a:t>Screen</a:t>
            </a:r>
            <a:endParaRPr sz="950">
              <a:latin typeface="Arial" panose="020B0604020202020204"/>
              <a:cs typeface="Arial" panose="020B0604020202020204"/>
            </a:endParaRPr>
          </a:p>
          <a:p>
            <a:pPr marL="17145">
              <a:lnSpc>
                <a:spcPct val="100000"/>
              </a:lnSpc>
              <a:spcBef>
                <a:spcPts val="695"/>
              </a:spcBef>
            </a:pPr>
            <a:r>
              <a:rPr sz="1000" b="1" spc="40" dirty="0">
                <a:solidFill>
                  <a:srgbClr val="ED1C24"/>
                </a:solidFill>
                <a:latin typeface="Arial" panose="020B0604020202020204"/>
                <a:cs typeface="Arial" panose="020B0604020202020204"/>
              </a:rPr>
              <a:t>Characters:</a:t>
            </a:r>
            <a:endParaRPr sz="1000">
              <a:latin typeface="Arial" panose="020B0604020202020204"/>
              <a:cs typeface="Arial" panose="020B0604020202020204"/>
            </a:endParaRPr>
          </a:p>
          <a:p>
            <a:pPr marL="444500">
              <a:lnSpc>
                <a:spcPct val="100000"/>
              </a:lnSpc>
              <a:spcBef>
                <a:spcPts val="65"/>
              </a:spcBef>
            </a:pPr>
            <a:r>
              <a:rPr sz="950" spc="20" dirty="0">
                <a:solidFill>
                  <a:srgbClr val="231F20"/>
                </a:solidFill>
                <a:latin typeface="Arial" panose="020B0604020202020204"/>
                <a:cs typeface="Arial" panose="020B0604020202020204"/>
              </a:rPr>
              <a:t>Playing</a:t>
            </a:r>
            <a:r>
              <a:rPr sz="950" spc="-50" dirty="0">
                <a:solidFill>
                  <a:srgbClr val="231F2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950" spc="20" dirty="0">
                <a:solidFill>
                  <a:srgbClr val="231F20"/>
                </a:solidFill>
                <a:latin typeface="Arial" panose="020B0604020202020204"/>
                <a:cs typeface="Arial" panose="020B0604020202020204"/>
              </a:rPr>
              <a:t>Advertisement.</a:t>
            </a:r>
            <a:endParaRPr sz="950">
              <a:latin typeface="Arial" panose="020B0604020202020204"/>
              <a:cs typeface="Arial" panose="020B0604020202020204"/>
            </a:endParaRPr>
          </a:p>
          <a:p>
            <a:pPr marL="17145">
              <a:lnSpc>
                <a:spcPct val="100000"/>
              </a:lnSpc>
              <a:spcBef>
                <a:spcPts val="830"/>
              </a:spcBef>
            </a:pPr>
            <a:r>
              <a:rPr sz="1000" b="1" spc="35" dirty="0">
                <a:solidFill>
                  <a:srgbClr val="ED1C24"/>
                </a:solidFill>
                <a:latin typeface="Arial" panose="020B0604020202020204"/>
                <a:cs typeface="Arial" panose="020B0604020202020204"/>
              </a:rPr>
              <a:t>Applications:</a:t>
            </a:r>
            <a:endParaRPr sz="1000">
              <a:latin typeface="Arial" panose="020B0604020202020204"/>
              <a:cs typeface="Arial" panose="020B0604020202020204"/>
            </a:endParaRPr>
          </a:p>
          <a:p>
            <a:pPr marL="444500" marR="5080">
              <a:lnSpc>
                <a:spcPct val="100000"/>
              </a:lnSpc>
              <a:spcBef>
                <a:spcPts val="50"/>
              </a:spcBef>
            </a:pPr>
            <a:r>
              <a:rPr sz="950" spc="25" dirty="0">
                <a:solidFill>
                  <a:srgbClr val="231F20"/>
                </a:solidFill>
                <a:latin typeface="Arial" panose="020B0604020202020204"/>
                <a:cs typeface="Arial" panose="020B0604020202020204"/>
              </a:rPr>
              <a:t>Our Equipment </a:t>
            </a:r>
            <a:r>
              <a:rPr sz="950" spc="15" dirty="0">
                <a:solidFill>
                  <a:srgbClr val="231F20"/>
                </a:solidFill>
                <a:latin typeface="Arial" panose="020B0604020202020204"/>
                <a:cs typeface="Arial" panose="020B0604020202020204"/>
              </a:rPr>
              <a:t>is </a:t>
            </a:r>
            <a:r>
              <a:rPr sz="950" spc="20" dirty="0">
                <a:solidFill>
                  <a:srgbClr val="231F20"/>
                </a:solidFill>
                <a:latin typeface="Arial" panose="020B0604020202020204"/>
                <a:cs typeface="Arial" panose="020B0604020202020204"/>
              </a:rPr>
              <a:t>Widely </a:t>
            </a:r>
            <a:r>
              <a:rPr sz="950" spc="25" dirty="0">
                <a:solidFill>
                  <a:srgbClr val="231F20"/>
                </a:solidFill>
                <a:latin typeface="Arial" panose="020B0604020202020204"/>
                <a:cs typeface="Arial" panose="020B0604020202020204"/>
              </a:rPr>
              <a:t>Used </a:t>
            </a:r>
            <a:r>
              <a:rPr sz="950" spc="15" dirty="0">
                <a:solidFill>
                  <a:srgbClr val="231F20"/>
                </a:solidFill>
                <a:latin typeface="Arial" panose="020B0604020202020204"/>
                <a:cs typeface="Arial" panose="020B0604020202020204"/>
              </a:rPr>
              <a:t>in Cities, </a:t>
            </a:r>
            <a:r>
              <a:rPr sz="950" spc="25" dirty="0">
                <a:solidFill>
                  <a:srgbClr val="231F20"/>
                </a:solidFill>
                <a:latin typeface="Arial" panose="020B0604020202020204"/>
                <a:cs typeface="Arial" panose="020B0604020202020204"/>
              </a:rPr>
              <a:t>Government </a:t>
            </a:r>
            <a:r>
              <a:rPr sz="950" spc="20" dirty="0">
                <a:solidFill>
                  <a:srgbClr val="231F20"/>
                </a:solidFill>
                <a:latin typeface="Arial" panose="020B0604020202020204"/>
                <a:cs typeface="Arial" panose="020B0604020202020204"/>
              </a:rPr>
              <a:t>Buildings, Commercial Buildings, </a:t>
            </a:r>
            <a:r>
              <a:rPr sz="950" spc="15" dirty="0">
                <a:solidFill>
                  <a:srgbClr val="231F20"/>
                </a:solidFill>
                <a:latin typeface="Arial" panose="020B0604020202020204"/>
                <a:cs typeface="Arial" panose="020B0604020202020204"/>
              </a:rPr>
              <a:t>Transportation  </a:t>
            </a:r>
            <a:r>
              <a:rPr sz="950" spc="25" dirty="0">
                <a:solidFill>
                  <a:srgbClr val="231F20"/>
                </a:solidFill>
                <a:latin typeface="Arial" panose="020B0604020202020204"/>
                <a:cs typeface="Arial" panose="020B0604020202020204"/>
              </a:rPr>
              <a:t>Scenes, Banks, CBD, </a:t>
            </a:r>
            <a:r>
              <a:rPr sz="950" spc="20" dirty="0">
                <a:solidFill>
                  <a:srgbClr val="231F20"/>
                </a:solidFill>
                <a:latin typeface="Arial" panose="020B0604020202020204"/>
                <a:cs typeface="Arial" panose="020B0604020202020204"/>
              </a:rPr>
              <a:t>Entertainment </a:t>
            </a:r>
            <a:r>
              <a:rPr sz="950" spc="25" dirty="0">
                <a:solidFill>
                  <a:srgbClr val="231F20"/>
                </a:solidFill>
                <a:latin typeface="Arial" panose="020B0604020202020204"/>
                <a:cs typeface="Arial" panose="020B0604020202020204"/>
              </a:rPr>
              <a:t>Scenes, </a:t>
            </a:r>
            <a:r>
              <a:rPr sz="950" spc="15" dirty="0">
                <a:solidFill>
                  <a:srgbClr val="231F20"/>
                </a:solidFill>
                <a:latin typeface="Arial" panose="020B0604020202020204"/>
                <a:cs typeface="Arial" panose="020B0604020202020204"/>
              </a:rPr>
              <a:t>Hospitals, </a:t>
            </a:r>
            <a:r>
              <a:rPr sz="950" spc="25" dirty="0">
                <a:solidFill>
                  <a:srgbClr val="231F20"/>
                </a:solidFill>
                <a:latin typeface="Arial" panose="020B0604020202020204"/>
                <a:cs typeface="Arial" panose="020B0604020202020204"/>
              </a:rPr>
              <a:t>Schools </a:t>
            </a:r>
            <a:r>
              <a:rPr sz="950" spc="20" dirty="0">
                <a:solidFill>
                  <a:srgbClr val="231F20"/>
                </a:solidFill>
                <a:latin typeface="Arial" panose="020B0604020202020204"/>
                <a:cs typeface="Arial" panose="020B0604020202020204"/>
              </a:rPr>
              <a:t>and Other</a:t>
            </a:r>
            <a:r>
              <a:rPr sz="950" spc="-90" dirty="0">
                <a:solidFill>
                  <a:srgbClr val="231F2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950" spc="25" dirty="0">
                <a:solidFill>
                  <a:srgbClr val="231F20"/>
                </a:solidFill>
                <a:latin typeface="Arial" panose="020B0604020202020204"/>
                <a:cs typeface="Arial" panose="020B0604020202020204"/>
              </a:rPr>
              <a:t>Scenes.</a:t>
            </a:r>
            <a:endParaRPr sz="950">
              <a:latin typeface="Arial" panose="020B0604020202020204"/>
              <a:cs typeface="Arial" panose="020B0604020202020204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1310919" y="5235562"/>
            <a:ext cx="36195" cy="34290"/>
          </a:xfrm>
          <a:custGeom>
            <a:avLst/>
            <a:gdLst/>
            <a:ahLst/>
            <a:cxnLst/>
            <a:rect l="l" t="t" r="r" b="b"/>
            <a:pathLst>
              <a:path w="36194" h="34289">
                <a:moveTo>
                  <a:pt x="28066" y="0"/>
                </a:moveTo>
                <a:lnTo>
                  <a:pt x="7658" y="0"/>
                </a:lnTo>
                <a:lnTo>
                  <a:pt x="0" y="7670"/>
                </a:lnTo>
                <a:lnTo>
                  <a:pt x="0" y="26390"/>
                </a:lnTo>
                <a:lnTo>
                  <a:pt x="7658" y="34048"/>
                </a:lnTo>
                <a:lnTo>
                  <a:pt x="28066" y="34048"/>
                </a:lnTo>
                <a:lnTo>
                  <a:pt x="35725" y="26390"/>
                </a:lnTo>
                <a:lnTo>
                  <a:pt x="35725" y="7670"/>
                </a:lnTo>
                <a:lnTo>
                  <a:pt x="28066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1310919" y="3548303"/>
            <a:ext cx="36195" cy="34290"/>
          </a:xfrm>
          <a:custGeom>
            <a:avLst/>
            <a:gdLst/>
            <a:ahLst/>
            <a:cxnLst/>
            <a:rect l="l" t="t" r="r" b="b"/>
            <a:pathLst>
              <a:path w="36194" h="34289">
                <a:moveTo>
                  <a:pt x="28066" y="0"/>
                </a:moveTo>
                <a:lnTo>
                  <a:pt x="7658" y="0"/>
                </a:lnTo>
                <a:lnTo>
                  <a:pt x="0" y="7658"/>
                </a:lnTo>
                <a:lnTo>
                  <a:pt x="0" y="26390"/>
                </a:lnTo>
                <a:lnTo>
                  <a:pt x="7658" y="34048"/>
                </a:lnTo>
                <a:lnTo>
                  <a:pt x="28066" y="34048"/>
                </a:lnTo>
                <a:lnTo>
                  <a:pt x="35725" y="26390"/>
                </a:lnTo>
                <a:lnTo>
                  <a:pt x="35725" y="7658"/>
                </a:lnTo>
                <a:lnTo>
                  <a:pt x="28066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1310919" y="3682670"/>
            <a:ext cx="36195" cy="34290"/>
          </a:xfrm>
          <a:custGeom>
            <a:avLst/>
            <a:gdLst/>
            <a:ahLst/>
            <a:cxnLst/>
            <a:rect l="l" t="t" r="r" b="b"/>
            <a:pathLst>
              <a:path w="36194" h="34289">
                <a:moveTo>
                  <a:pt x="28066" y="0"/>
                </a:moveTo>
                <a:lnTo>
                  <a:pt x="7658" y="0"/>
                </a:lnTo>
                <a:lnTo>
                  <a:pt x="0" y="7658"/>
                </a:lnTo>
                <a:lnTo>
                  <a:pt x="0" y="26377"/>
                </a:lnTo>
                <a:lnTo>
                  <a:pt x="7658" y="34048"/>
                </a:lnTo>
                <a:lnTo>
                  <a:pt x="28066" y="34048"/>
                </a:lnTo>
                <a:lnTo>
                  <a:pt x="35725" y="26377"/>
                </a:lnTo>
                <a:lnTo>
                  <a:pt x="35725" y="7658"/>
                </a:lnTo>
                <a:lnTo>
                  <a:pt x="28066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1310919" y="3837762"/>
            <a:ext cx="36195" cy="34290"/>
          </a:xfrm>
          <a:custGeom>
            <a:avLst/>
            <a:gdLst/>
            <a:ahLst/>
            <a:cxnLst/>
            <a:rect l="l" t="t" r="r" b="b"/>
            <a:pathLst>
              <a:path w="36194" h="34289">
                <a:moveTo>
                  <a:pt x="28066" y="0"/>
                </a:moveTo>
                <a:lnTo>
                  <a:pt x="7658" y="0"/>
                </a:lnTo>
                <a:lnTo>
                  <a:pt x="0" y="7658"/>
                </a:lnTo>
                <a:lnTo>
                  <a:pt x="0" y="26377"/>
                </a:lnTo>
                <a:lnTo>
                  <a:pt x="7658" y="34048"/>
                </a:lnTo>
                <a:lnTo>
                  <a:pt x="28066" y="34048"/>
                </a:lnTo>
                <a:lnTo>
                  <a:pt x="35725" y="26377"/>
                </a:lnTo>
                <a:lnTo>
                  <a:pt x="35725" y="7658"/>
                </a:lnTo>
                <a:lnTo>
                  <a:pt x="28066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/>
          <p:nvPr/>
        </p:nvSpPr>
        <p:spPr>
          <a:xfrm>
            <a:off x="1310919" y="3972141"/>
            <a:ext cx="36195" cy="34290"/>
          </a:xfrm>
          <a:custGeom>
            <a:avLst/>
            <a:gdLst/>
            <a:ahLst/>
            <a:cxnLst/>
            <a:rect l="l" t="t" r="r" b="b"/>
            <a:pathLst>
              <a:path w="36194" h="34289">
                <a:moveTo>
                  <a:pt x="28066" y="0"/>
                </a:moveTo>
                <a:lnTo>
                  <a:pt x="7658" y="0"/>
                </a:lnTo>
                <a:lnTo>
                  <a:pt x="0" y="7658"/>
                </a:lnTo>
                <a:lnTo>
                  <a:pt x="0" y="26377"/>
                </a:lnTo>
                <a:lnTo>
                  <a:pt x="7658" y="34048"/>
                </a:lnTo>
                <a:lnTo>
                  <a:pt x="28066" y="34048"/>
                </a:lnTo>
                <a:lnTo>
                  <a:pt x="35725" y="26377"/>
                </a:lnTo>
                <a:lnTo>
                  <a:pt x="35725" y="7658"/>
                </a:lnTo>
                <a:lnTo>
                  <a:pt x="28066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/>
          <p:nvPr/>
        </p:nvSpPr>
        <p:spPr>
          <a:xfrm>
            <a:off x="1310919" y="4121632"/>
            <a:ext cx="36195" cy="34290"/>
          </a:xfrm>
          <a:custGeom>
            <a:avLst/>
            <a:gdLst/>
            <a:ahLst/>
            <a:cxnLst/>
            <a:rect l="l" t="t" r="r" b="b"/>
            <a:pathLst>
              <a:path w="36194" h="34289">
                <a:moveTo>
                  <a:pt x="28066" y="0"/>
                </a:moveTo>
                <a:lnTo>
                  <a:pt x="7658" y="0"/>
                </a:lnTo>
                <a:lnTo>
                  <a:pt x="0" y="7658"/>
                </a:lnTo>
                <a:lnTo>
                  <a:pt x="0" y="26390"/>
                </a:lnTo>
                <a:lnTo>
                  <a:pt x="7658" y="34048"/>
                </a:lnTo>
                <a:lnTo>
                  <a:pt x="28066" y="34048"/>
                </a:lnTo>
                <a:lnTo>
                  <a:pt x="35725" y="26390"/>
                </a:lnTo>
                <a:lnTo>
                  <a:pt x="35725" y="7658"/>
                </a:lnTo>
                <a:lnTo>
                  <a:pt x="28066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/>
          <p:nvPr/>
        </p:nvSpPr>
        <p:spPr>
          <a:xfrm>
            <a:off x="1310919" y="4256011"/>
            <a:ext cx="36195" cy="34290"/>
          </a:xfrm>
          <a:custGeom>
            <a:avLst/>
            <a:gdLst/>
            <a:ahLst/>
            <a:cxnLst/>
            <a:rect l="l" t="t" r="r" b="b"/>
            <a:pathLst>
              <a:path w="36194" h="34289">
                <a:moveTo>
                  <a:pt x="28066" y="0"/>
                </a:moveTo>
                <a:lnTo>
                  <a:pt x="7658" y="0"/>
                </a:lnTo>
                <a:lnTo>
                  <a:pt x="0" y="7658"/>
                </a:lnTo>
                <a:lnTo>
                  <a:pt x="0" y="26377"/>
                </a:lnTo>
                <a:lnTo>
                  <a:pt x="7658" y="34048"/>
                </a:lnTo>
                <a:lnTo>
                  <a:pt x="28066" y="34048"/>
                </a:lnTo>
                <a:lnTo>
                  <a:pt x="35725" y="26377"/>
                </a:lnTo>
                <a:lnTo>
                  <a:pt x="35725" y="7658"/>
                </a:lnTo>
                <a:lnTo>
                  <a:pt x="28066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/>
          <p:nvPr/>
        </p:nvSpPr>
        <p:spPr>
          <a:xfrm>
            <a:off x="1310919" y="4411104"/>
            <a:ext cx="36195" cy="34290"/>
          </a:xfrm>
          <a:custGeom>
            <a:avLst/>
            <a:gdLst/>
            <a:ahLst/>
            <a:cxnLst/>
            <a:rect l="l" t="t" r="r" b="b"/>
            <a:pathLst>
              <a:path w="36194" h="34289">
                <a:moveTo>
                  <a:pt x="28066" y="0"/>
                </a:moveTo>
                <a:lnTo>
                  <a:pt x="7658" y="0"/>
                </a:lnTo>
                <a:lnTo>
                  <a:pt x="0" y="7658"/>
                </a:lnTo>
                <a:lnTo>
                  <a:pt x="0" y="26377"/>
                </a:lnTo>
                <a:lnTo>
                  <a:pt x="7658" y="34048"/>
                </a:lnTo>
                <a:lnTo>
                  <a:pt x="28066" y="34048"/>
                </a:lnTo>
                <a:lnTo>
                  <a:pt x="35725" y="26377"/>
                </a:lnTo>
                <a:lnTo>
                  <a:pt x="35725" y="7658"/>
                </a:lnTo>
                <a:lnTo>
                  <a:pt x="28066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/>
          <p:nvPr/>
        </p:nvSpPr>
        <p:spPr>
          <a:xfrm>
            <a:off x="1310919" y="4545469"/>
            <a:ext cx="36195" cy="34290"/>
          </a:xfrm>
          <a:custGeom>
            <a:avLst/>
            <a:gdLst/>
            <a:ahLst/>
            <a:cxnLst/>
            <a:rect l="l" t="t" r="r" b="b"/>
            <a:pathLst>
              <a:path w="36194" h="34289">
                <a:moveTo>
                  <a:pt x="28066" y="0"/>
                </a:moveTo>
                <a:lnTo>
                  <a:pt x="7658" y="0"/>
                </a:lnTo>
                <a:lnTo>
                  <a:pt x="0" y="7658"/>
                </a:lnTo>
                <a:lnTo>
                  <a:pt x="0" y="26390"/>
                </a:lnTo>
                <a:lnTo>
                  <a:pt x="7658" y="34048"/>
                </a:lnTo>
                <a:lnTo>
                  <a:pt x="28066" y="34048"/>
                </a:lnTo>
                <a:lnTo>
                  <a:pt x="35725" y="26390"/>
                </a:lnTo>
                <a:lnTo>
                  <a:pt x="35725" y="7658"/>
                </a:lnTo>
                <a:lnTo>
                  <a:pt x="28066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/>
          <p:nvPr/>
        </p:nvSpPr>
        <p:spPr>
          <a:xfrm>
            <a:off x="1310919" y="4696676"/>
            <a:ext cx="36195" cy="34290"/>
          </a:xfrm>
          <a:custGeom>
            <a:avLst/>
            <a:gdLst/>
            <a:ahLst/>
            <a:cxnLst/>
            <a:rect l="l" t="t" r="r" b="b"/>
            <a:pathLst>
              <a:path w="36194" h="34289">
                <a:moveTo>
                  <a:pt x="28066" y="0"/>
                </a:moveTo>
                <a:lnTo>
                  <a:pt x="7658" y="0"/>
                </a:lnTo>
                <a:lnTo>
                  <a:pt x="0" y="7658"/>
                </a:lnTo>
                <a:lnTo>
                  <a:pt x="0" y="26377"/>
                </a:lnTo>
                <a:lnTo>
                  <a:pt x="7658" y="34048"/>
                </a:lnTo>
                <a:lnTo>
                  <a:pt x="28066" y="34048"/>
                </a:lnTo>
                <a:lnTo>
                  <a:pt x="35725" y="26377"/>
                </a:lnTo>
                <a:lnTo>
                  <a:pt x="35725" y="7658"/>
                </a:lnTo>
                <a:lnTo>
                  <a:pt x="28066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3" name="object 23"/>
          <p:cNvSpPr/>
          <p:nvPr/>
        </p:nvSpPr>
        <p:spPr>
          <a:xfrm>
            <a:off x="1310919" y="5531523"/>
            <a:ext cx="36195" cy="34290"/>
          </a:xfrm>
          <a:custGeom>
            <a:avLst/>
            <a:gdLst/>
            <a:ahLst/>
            <a:cxnLst/>
            <a:rect l="l" t="t" r="r" b="b"/>
            <a:pathLst>
              <a:path w="36194" h="34289">
                <a:moveTo>
                  <a:pt x="28066" y="0"/>
                </a:moveTo>
                <a:lnTo>
                  <a:pt x="7658" y="0"/>
                </a:lnTo>
                <a:lnTo>
                  <a:pt x="0" y="7670"/>
                </a:lnTo>
                <a:lnTo>
                  <a:pt x="0" y="26390"/>
                </a:lnTo>
                <a:lnTo>
                  <a:pt x="7658" y="34048"/>
                </a:lnTo>
                <a:lnTo>
                  <a:pt x="28066" y="34048"/>
                </a:lnTo>
                <a:lnTo>
                  <a:pt x="35725" y="26390"/>
                </a:lnTo>
                <a:lnTo>
                  <a:pt x="35725" y="7670"/>
                </a:lnTo>
                <a:lnTo>
                  <a:pt x="28066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4" name="object 24"/>
          <p:cNvSpPr/>
          <p:nvPr/>
        </p:nvSpPr>
        <p:spPr>
          <a:xfrm>
            <a:off x="1310919" y="5677865"/>
            <a:ext cx="36195" cy="34290"/>
          </a:xfrm>
          <a:custGeom>
            <a:avLst/>
            <a:gdLst/>
            <a:ahLst/>
            <a:cxnLst/>
            <a:rect l="l" t="t" r="r" b="b"/>
            <a:pathLst>
              <a:path w="36194" h="34289">
                <a:moveTo>
                  <a:pt x="28066" y="0"/>
                </a:moveTo>
                <a:lnTo>
                  <a:pt x="7658" y="0"/>
                </a:lnTo>
                <a:lnTo>
                  <a:pt x="0" y="7670"/>
                </a:lnTo>
                <a:lnTo>
                  <a:pt x="0" y="26390"/>
                </a:lnTo>
                <a:lnTo>
                  <a:pt x="7658" y="34048"/>
                </a:lnTo>
                <a:lnTo>
                  <a:pt x="28066" y="34048"/>
                </a:lnTo>
                <a:lnTo>
                  <a:pt x="35725" y="26390"/>
                </a:lnTo>
                <a:lnTo>
                  <a:pt x="35725" y="7670"/>
                </a:lnTo>
                <a:lnTo>
                  <a:pt x="28066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5" name="object 25"/>
          <p:cNvSpPr/>
          <p:nvPr/>
        </p:nvSpPr>
        <p:spPr>
          <a:xfrm>
            <a:off x="1310919" y="5972873"/>
            <a:ext cx="36195" cy="34290"/>
          </a:xfrm>
          <a:custGeom>
            <a:avLst/>
            <a:gdLst/>
            <a:ahLst/>
            <a:cxnLst/>
            <a:rect l="l" t="t" r="r" b="b"/>
            <a:pathLst>
              <a:path w="36194" h="34289">
                <a:moveTo>
                  <a:pt x="28066" y="0"/>
                </a:moveTo>
                <a:lnTo>
                  <a:pt x="7658" y="0"/>
                </a:lnTo>
                <a:lnTo>
                  <a:pt x="0" y="7670"/>
                </a:lnTo>
                <a:lnTo>
                  <a:pt x="0" y="26390"/>
                </a:lnTo>
                <a:lnTo>
                  <a:pt x="7658" y="34061"/>
                </a:lnTo>
                <a:lnTo>
                  <a:pt x="28066" y="34061"/>
                </a:lnTo>
                <a:lnTo>
                  <a:pt x="35725" y="26390"/>
                </a:lnTo>
                <a:lnTo>
                  <a:pt x="35725" y="7670"/>
                </a:lnTo>
                <a:lnTo>
                  <a:pt x="28066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6" name="object 26"/>
          <p:cNvSpPr/>
          <p:nvPr/>
        </p:nvSpPr>
        <p:spPr>
          <a:xfrm>
            <a:off x="1310919" y="6132131"/>
            <a:ext cx="36195" cy="34290"/>
          </a:xfrm>
          <a:custGeom>
            <a:avLst/>
            <a:gdLst/>
            <a:ahLst/>
            <a:cxnLst/>
            <a:rect l="l" t="t" r="r" b="b"/>
            <a:pathLst>
              <a:path w="36194" h="34289">
                <a:moveTo>
                  <a:pt x="28066" y="0"/>
                </a:moveTo>
                <a:lnTo>
                  <a:pt x="7658" y="0"/>
                </a:lnTo>
                <a:lnTo>
                  <a:pt x="0" y="7670"/>
                </a:lnTo>
                <a:lnTo>
                  <a:pt x="0" y="26390"/>
                </a:lnTo>
                <a:lnTo>
                  <a:pt x="7658" y="34061"/>
                </a:lnTo>
                <a:lnTo>
                  <a:pt x="28066" y="34061"/>
                </a:lnTo>
                <a:lnTo>
                  <a:pt x="35725" y="26390"/>
                </a:lnTo>
                <a:lnTo>
                  <a:pt x="35725" y="7670"/>
                </a:lnTo>
                <a:lnTo>
                  <a:pt x="28066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7" name="object 27"/>
          <p:cNvSpPr/>
          <p:nvPr/>
        </p:nvSpPr>
        <p:spPr>
          <a:xfrm>
            <a:off x="1295349" y="7199680"/>
            <a:ext cx="36195" cy="34290"/>
          </a:xfrm>
          <a:custGeom>
            <a:avLst/>
            <a:gdLst/>
            <a:ahLst/>
            <a:cxnLst/>
            <a:rect l="l" t="t" r="r" b="b"/>
            <a:pathLst>
              <a:path w="36194" h="34290">
                <a:moveTo>
                  <a:pt x="28066" y="0"/>
                </a:moveTo>
                <a:lnTo>
                  <a:pt x="7658" y="0"/>
                </a:lnTo>
                <a:lnTo>
                  <a:pt x="0" y="7670"/>
                </a:lnTo>
                <a:lnTo>
                  <a:pt x="0" y="26390"/>
                </a:lnTo>
                <a:lnTo>
                  <a:pt x="7658" y="34061"/>
                </a:lnTo>
                <a:lnTo>
                  <a:pt x="28066" y="34061"/>
                </a:lnTo>
                <a:lnTo>
                  <a:pt x="35725" y="26390"/>
                </a:lnTo>
                <a:lnTo>
                  <a:pt x="35725" y="7670"/>
                </a:lnTo>
                <a:lnTo>
                  <a:pt x="28066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8" name="object 28"/>
          <p:cNvSpPr/>
          <p:nvPr/>
        </p:nvSpPr>
        <p:spPr>
          <a:xfrm>
            <a:off x="1295349" y="7607452"/>
            <a:ext cx="36195" cy="34290"/>
          </a:xfrm>
          <a:custGeom>
            <a:avLst/>
            <a:gdLst/>
            <a:ahLst/>
            <a:cxnLst/>
            <a:rect l="l" t="t" r="r" b="b"/>
            <a:pathLst>
              <a:path w="36194" h="34290">
                <a:moveTo>
                  <a:pt x="28066" y="0"/>
                </a:moveTo>
                <a:lnTo>
                  <a:pt x="7658" y="0"/>
                </a:lnTo>
                <a:lnTo>
                  <a:pt x="0" y="7670"/>
                </a:lnTo>
                <a:lnTo>
                  <a:pt x="0" y="26390"/>
                </a:lnTo>
                <a:lnTo>
                  <a:pt x="7658" y="34061"/>
                </a:lnTo>
                <a:lnTo>
                  <a:pt x="28066" y="34061"/>
                </a:lnTo>
                <a:lnTo>
                  <a:pt x="35725" y="26390"/>
                </a:lnTo>
                <a:lnTo>
                  <a:pt x="35725" y="7670"/>
                </a:lnTo>
                <a:lnTo>
                  <a:pt x="28066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9" name="object 29"/>
          <p:cNvSpPr/>
          <p:nvPr/>
        </p:nvSpPr>
        <p:spPr>
          <a:xfrm>
            <a:off x="8549373" y="7941983"/>
            <a:ext cx="5638800" cy="1286510"/>
          </a:xfrm>
          <a:custGeom>
            <a:avLst/>
            <a:gdLst/>
            <a:ahLst/>
            <a:cxnLst/>
            <a:rect l="l" t="t" r="r" b="b"/>
            <a:pathLst>
              <a:path w="5638800" h="1286509">
                <a:moveTo>
                  <a:pt x="0" y="0"/>
                </a:moveTo>
                <a:lnTo>
                  <a:pt x="5638177" y="0"/>
                </a:lnTo>
                <a:lnTo>
                  <a:pt x="5638177" y="1285887"/>
                </a:lnTo>
                <a:lnTo>
                  <a:pt x="0" y="1285887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ED1C24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0" name="object 30"/>
          <p:cNvSpPr txBox="1"/>
          <p:nvPr/>
        </p:nvSpPr>
        <p:spPr>
          <a:xfrm>
            <a:off x="9798598" y="819742"/>
            <a:ext cx="3298190" cy="28956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1700" b="1" spc="80" dirty="0">
                <a:solidFill>
                  <a:srgbClr val="FFFFFF"/>
                </a:solidFill>
                <a:latin typeface="Arial" panose="020B0604020202020204"/>
                <a:cs typeface="Arial" panose="020B0604020202020204"/>
              </a:rPr>
              <a:t>OUTDOOR </a:t>
            </a:r>
            <a:r>
              <a:rPr sz="1700" b="1" spc="40" dirty="0">
                <a:solidFill>
                  <a:srgbClr val="FFFFFF"/>
                </a:solidFill>
                <a:latin typeface="Arial" panose="020B0604020202020204"/>
                <a:cs typeface="Arial" panose="020B0604020202020204"/>
              </a:rPr>
              <a:t>DIGITAL</a:t>
            </a:r>
            <a:r>
              <a:rPr sz="1700" b="1" spc="-90" dirty="0">
                <a:solidFill>
                  <a:srgbClr val="FFFFF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700" b="1" spc="75" dirty="0">
                <a:solidFill>
                  <a:srgbClr val="FFFFFF"/>
                </a:solidFill>
                <a:latin typeface="Arial" panose="020B0604020202020204"/>
                <a:cs typeface="Arial" panose="020B0604020202020204"/>
              </a:rPr>
              <a:t>SIGNAGE</a:t>
            </a:r>
            <a:endParaRPr sz="17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8097239" y="379971"/>
            <a:ext cx="3026410" cy="18224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800" b="1" spc="5" dirty="0">
                <a:solidFill>
                  <a:srgbClr val="ED1C24"/>
                </a:solidFill>
                <a:latin typeface="Arial" panose="020B0604020202020204"/>
                <a:cs typeface="Arial" panose="020B0604020202020204"/>
              </a:rPr>
              <a:t>DIGITAL </a:t>
            </a:r>
            <a:r>
              <a:rPr sz="800" b="1" spc="20" dirty="0">
                <a:solidFill>
                  <a:srgbClr val="ED1C24"/>
                </a:solidFill>
                <a:latin typeface="Arial" panose="020B0604020202020204"/>
                <a:cs typeface="Arial" panose="020B0604020202020204"/>
              </a:rPr>
              <a:t>SIGNAGE </a:t>
            </a:r>
            <a:r>
              <a:rPr sz="800" b="1" spc="15" dirty="0">
                <a:solidFill>
                  <a:srgbClr val="ED1C24"/>
                </a:solidFill>
                <a:latin typeface="Arial" panose="020B0604020202020204"/>
                <a:cs typeface="Arial" panose="020B0604020202020204"/>
              </a:rPr>
              <a:t>SERIES </a:t>
            </a:r>
            <a:r>
              <a:rPr sz="1000" spc="25" dirty="0">
                <a:solidFill>
                  <a:srgbClr val="ED1C24"/>
                </a:solidFill>
                <a:latin typeface="新宋体" panose="02010609030101010101" charset="-122"/>
                <a:cs typeface="新宋体" panose="02010609030101010101" charset="-122"/>
              </a:rPr>
              <a:t>·</a:t>
            </a:r>
            <a:r>
              <a:rPr sz="800" b="1" spc="25" dirty="0">
                <a:solidFill>
                  <a:srgbClr val="ED1C24"/>
                </a:solidFill>
                <a:latin typeface="Arial" panose="020B0604020202020204"/>
                <a:cs typeface="Arial" panose="020B0604020202020204"/>
              </a:rPr>
              <a:t>OUTDOOR </a:t>
            </a:r>
            <a:r>
              <a:rPr sz="800" b="1" spc="5" dirty="0">
                <a:solidFill>
                  <a:srgbClr val="ED1C24"/>
                </a:solidFill>
                <a:latin typeface="Arial" panose="020B0604020202020204"/>
                <a:cs typeface="Arial" panose="020B0604020202020204"/>
              </a:rPr>
              <a:t>DIGITAL</a:t>
            </a:r>
            <a:r>
              <a:rPr sz="800" b="1" spc="-160" dirty="0">
                <a:solidFill>
                  <a:srgbClr val="ED1C24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800" b="1" spc="20" dirty="0">
                <a:solidFill>
                  <a:srgbClr val="ED1C24"/>
                </a:solidFill>
                <a:latin typeface="Arial" panose="020B0604020202020204"/>
                <a:cs typeface="Arial" panose="020B0604020202020204"/>
              </a:rPr>
              <a:t>SIGNAGE</a:t>
            </a:r>
            <a:endParaRPr sz="8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8413331" y="3020654"/>
            <a:ext cx="6169025" cy="476377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ts val="1165"/>
              </a:lnSpc>
              <a:spcBef>
                <a:spcPts val="135"/>
              </a:spcBef>
            </a:pPr>
            <a:r>
              <a:rPr sz="1000" b="1" spc="50" dirty="0">
                <a:solidFill>
                  <a:srgbClr val="ED1C24"/>
                </a:solidFill>
                <a:latin typeface="Arial" panose="020B0604020202020204"/>
                <a:cs typeface="Arial" panose="020B0604020202020204"/>
              </a:rPr>
              <a:t>Machine</a:t>
            </a:r>
            <a:r>
              <a:rPr sz="1000" b="1" spc="20" dirty="0">
                <a:solidFill>
                  <a:srgbClr val="ED1C24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000" b="1" spc="40" dirty="0">
                <a:solidFill>
                  <a:srgbClr val="ED1C24"/>
                </a:solidFill>
                <a:latin typeface="Arial" panose="020B0604020202020204"/>
                <a:cs typeface="Arial" panose="020B0604020202020204"/>
              </a:rPr>
              <a:t>Specifications:</a:t>
            </a:r>
            <a:endParaRPr sz="1000">
              <a:latin typeface="Arial" panose="020B0604020202020204"/>
              <a:cs typeface="Arial" panose="020B0604020202020204"/>
            </a:endParaRPr>
          </a:p>
          <a:p>
            <a:pPr marL="453390" marR="4042410">
              <a:lnSpc>
                <a:spcPts val="1140"/>
              </a:lnSpc>
              <a:spcBef>
                <a:spcPts val="5"/>
              </a:spcBef>
            </a:pPr>
            <a:r>
              <a:rPr sz="950" spc="20" dirty="0">
                <a:solidFill>
                  <a:srgbClr val="231F20"/>
                </a:solidFill>
                <a:latin typeface="Arial" panose="020B0604020202020204"/>
                <a:cs typeface="Arial" panose="020B0604020202020204"/>
              </a:rPr>
              <a:t>Item: </a:t>
            </a:r>
            <a:r>
              <a:rPr sz="950" spc="25" dirty="0">
                <a:solidFill>
                  <a:srgbClr val="231F20"/>
                </a:solidFill>
                <a:latin typeface="Arial" panose="020B0604020202020204"/>
                <a:cs typeface="Arial" panose="020B0604020202020204"/>
              </a:rPr>
              <a:t>Outdoor </a:t>
            </a:r>
            <a:r>
              <a:rPr sz="950" spc="15" dirty="0">
                <a:solidFill>
                  <a:srgbClr val="231F20"/>
                </a:solidFill>
                <a:latin typeface="Arial" panose="020B0604020202020204"/>
                <a:cs typeface="Arial" panose="020B0604020202020204"/>
              </a:rPr>
              <a:t>Digital</a:t>
            </a:r>
            <a:r>
              <a:rPr sz="950" spc="-95" dirty="0">
                <a:solidFill>
                  <a:srgbClr val="231F2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950" spc="25" dirty="0">
                <a:solidFill>
                  <a:srgbClr val="231F20"/>
                </a:solidFill>
                <a:latin typeface="Arial" panose="020B0604020202020204"/>
                <a:cs typeface="Arial" panose="020B0604020202020204"/>
              </a:rPr>
              <a:t>Signage  </a:t>
            </a:r>
            <a:r>
              <a:rPr sz="950" spc="20" dirty="0">
                <a:solidFill>
                  <a:srgbClr val="231F20"/>
                </a:solidFill>
                <a:latin typeface="Arial" panose="020B0604020202020204"/>
                <a:cs typeface="Arial" panose="020B0604020202020204"/>
              </a:rPr>
              <a:t>Brand:</a:t>
            </a:r>
            <a:r>
              <a:rPr sz="950" spc="5" dirty="0">
                <a:solidFill>
                  <a:srgbClr val="231F2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lang="en-US" sz="950" spc="5" dirty="0">
                <a:solidFill>
                  <a:srgbClr val="231F20"/>
                </a:solidFill>
                <a:latin typeface="Arial" panose="020B0604020202020204"/>
                <a:cs typeface="Arial" panose="020B0604020202020204"/>
              </a:rPr>
              <a:t>GEO</a:t>
            </a:r>
            <a:endParaRPr sz="950">
              <a:latin typeface="Arial" panose="020B0604020202020204"/>
              <a:cs typeface="Arial" panose="020B0604020202020204"/>
            </a:endParaRPr>
          </a:p>
          <a:p>
            <a:pPr marL="453390">
              <a:lnSpc>
                <a:spcPts val="1105"/>
              </a:lnSpc>
            </a:pPr>
            <a:r>
              <a:rPr sz="950" spc="20" dirty="0">
                <a:solidFill>
                  <a:srgbClr val="231F20"/>
                </a:solidFill>
                <a:latin typeface="Arial" panose="020B0604020202020204"/>
                <a:cs typeface="Arial" panose="020B0604020202020204"/>
              </a:rPr>
              <a:t>Model:</a:t>
            </a:r>
            <a:r>
              <a:rPr sz="950" spc="5" dirty="0">
                <a:solidFill>
                  <a:srgbClr val="231F2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lang="en-US" sz="950" spc="5" dirty="0">
                <a:solidFill>
                  <a:srgbClr val="231F20"/>
                </a:solidFill>
                <a:latin typeface="Arial" panose="020B0604020202020204"/>
                <a:cs typeface="Arial" panose="020B0604020202020204"/>
              </a:rPr>
              <a:t>GEO</a:t>
            </a:r>
            <a:r>
              <a:rPr sz="950" spc="30" dirty="0">
                <a:solidFill>
                  <a:srgbClr val="231F20"/>
                </a:solidFill>
                <a:latin typeface="Arial" panose="020B0604020202020204"/>
                <a:cs typeface="Arial" panose="020B0604020202020204"/>
              </a:rPr>
              <a:t>-ODS</a:t>
            </a:r>
            <a:endParaRPr sz="950">
              <a:latin typeface="Arial" panose="020B0604020202020204"/>
              <a:cs typeface="Arial" panose="020B0604020202020204"/>
            </a:endParaRPr>
          </a:p>
          <a:p>
            <a:pPr marL="453390" marR="2343785">
              <a:lnSpc>
                <a:spcPct val="100000"/>
              </a:lnSpc>
              <a:spcBef>
                <a:spcPts val="5"/>
              </a:spcBef>
            </a:pPr>
            <a:r>
              <a:rPr sz="950" spc="25" dirty="0">
                <a:solidFill>
                  <a:srgbClr val="231F20"/>
                </a:solidFill>
                <a:latin typeface="Arial" panose="020B0604020202020204"/>
                <a:cs typeface="Arial" panose="020B0604020202020204"/>
              </a:rPr>
              <a:t>Body </a:t>
            </a:r>
            <a:r>
              <a:rPr sz="950" spc="20" dirty="0">
                <a:solidFill>
                  <a:srgbClr val="231F20"/>
                </a:solidFill>
                <a:latin typeface="Arial" panose="020B0604020202020204"/>
                <a:cs typeface="Arial" panose="020B0604020202020204"/>
              </a:rPr>
              <a:t>Material: Metal Plate/Aluminum Alloy </a:t>
            </a:r>
            <a:r>
              <a:rPr sz="950" spc="25" dirty="0">
                <a:solidFill>
                  <a:srgbClr val="231F20"/>
                </a:solidFill>
                <a:latin typeface="Arial" panose="020B0604020202020204"/>
                <a:cs typeface="Arial" panose="020B0604020202020204"/>
              </a:rPr>
              <a:t>Frame</a:t>
            </a:r>
            <a:r>
              <a:rPr sz="950" spc="-70" dirty="0">
                <a:solidFill>
                  <a:srgbClr val="231F2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950" spc="20" dirty="0">
                <a:solidFill>
                  <a:srgbClr val="231F20"/>
                </a:solidFill>
                <a:latin typeface="Arial" panose="020B0604020202020204"/>
                <a:cs typeface="Arial" panose="020B0604020202020204"/>
              </a:rPr>
              <a:t>(Painting)  </a:t>
            </a:r>
            <a:r>
              <a:rPr sz="950" spc="25" dirty="0">
                <a:solidFill>
                  <a:srgbClr val="231F20"/>
                </a:solidFill>
                <a:latin typeface="Arial" panose="020B0604020202020204"/>
                <a:cs typeface="Arial" panose="020B0604020202020204"/>
              </a:rPr>
              <a:t>Body </a:t>
            </a:r>
            <a:r>
              <a:rPr sz="950" spc="15" dirty="0">
                <a:solidFill>
                  <a:srgbClr val="231F20"/>
                </a:solidFill>
                <a:latin typeface="Arial" panose="020B0604020202020204"/>
                <a:cs typeface="Arial" panose="020B0604020202020204"/>
              </a:rPr>
              <a:t>Color: </a:t>
            </a:r>
            <a:r>
              <a:rPr sz="950" spc="10" dirty="0">
                <a:solidFill>
                  <a:srgbClr val="231F20"/>
                </a:solidFill>
                <a:latin typeface="Arial" panose="020B0604020202020204"/>
                <a:cs typeface="Arial" panose="020B0604020202020204"/>
              </a:rPr>
              <a:t>Silver, </a:t>
            </a:r>
            <a:r>
              <a:rPr sz="950" spc="20" dirty="0">
                <a:solidFill>
                  <a:srgbClr val="231F20"/>
                </a:solidFill>
                <a:latin typeface="Arial" panose="020B0604020202020204"/>
                <a:cs typeface="Arial" panose="020B0604020202020204"/>
              </a:rPr>
              <a:t>Gold, White, Black (Support customized)  </a:t>
            </a:r>
            <a:r>
              <a:rPr sz="950" spc="25" dirty="0">
                <a:solidFill>
                  <a:srgbClr val="231F20"/>
                </a:solidFill>
                <a:latin typeface="Arial" panose="020B0604020202020204"/>
                <a:cs typeface="Arial" panose="020B0604020202020204"/>
              </a:rPr>
              <a:t>Frame </a:t>
            </a:r>
            <a:r>
              <a:rPr sz="950" spc="15" dirty="0">
                <a:solidFill>
                  <a:srgbClr val="231F20"/>
                </a:solidFill>
                <a:latin typeface="Arial" panose="020B0604020202020204"/>
                <a:cs typeface="Arial" panose="020B0604020202020204"/>
              </a:rPr>
              <a:t>Decoration: </a:t>
            </a:r>
            <a:r>
              <a:rPr sz="950" spc="30" dirty="0">
                <a:solidFill>
                  <a:srgbClr val="231F20"/>
                </a:solidFill>
                <a:latin typeface="Arial" panose="020B0604020202020204"/>
                <a:cs typeface="Arial" panose="020B0604020202020204"/>
              </a:rPr>
              <a:t>5mm </a:t>
            </a:r>
            <a:r>
              <a:rPr sz="950" spc="5" dirty="0">
                <a:solidFill>
                  <a:srgbClr val="231F20"/>
                </a:solidFill>
                <a:latin typeface="Arial" panose="020B0604020202020204"/>
                <a:cs typeface="Arial" panose="020B0604020202020204"/>
              </a:rPr>
              <a:t>Tempered </a:t>
            </a:r>
            <a:r>
              <a:rPr sz="950" spc="25" dirty="0">
                <a:solidFill>
                  <a:srgbClr val="231F20"/>
                </a:solidFill>
                <a:latin typeface="Arial" panose="020B0604020202020204"/>
                <a:cs typeface="Arial" panose="020B0604020202020204"/>
              </a:rPr>
              <a:t>Glass </a:t>
            </a:r>
            <a:r>
              <a:rPr sz="950" spc="20" dirty="0">
                <a:solidFill>
                  <a:srgbClr val="231F20"/>
                </a:solidFill>
                <a:latin typeface="Arial" panose="020B0604020202020204"/>
                <a:cs typeface="Arial" panose="020B0604020202020204"/>
              </a:rPr>
              <a:t>(Black </a:t>
            </a:r>
            <a:r>
              <a:rPr sz="950" spc="15" dirty="0">
                <a:solidFill>
                  <a:srgbClr val="231F20"/>
                </a:solidFill>
                <a:latin typeface="Arial" panose="020B0604020202020204"/>
                <a:cs typeface="Arial" panose="020B0604020202020204"/>
              </a:rPr>
              <a:t>edgings)  </a:t>
            </a:r>
            <a:r>
              <a:rPr sz="950" spc="20" dirty="0">
                <a:solidFill>
                  <a:srgbClr val="231F20"/>
                </a:solidFill>
                <a:latin typeface="Arial" panose="020B0604020202020204"/>
                <a:cs typeface="Arial" panose="020B0604020202020204"/>
              </a:rPr>
              <a:t>Packaging: Honeycomb</a:t>
            </a:r>
            <a:r>
              <a:rPr sz="950" dirty="0">
                <a:solidFill>
                  <a:srgbClr val="231F2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950" spc="25" dirty="0">
                <a:solidFill>
                  <a:srgbClr val="231F20"/>
                </a:solidFill>
                <a:latin typeface="Arial" panose="020B0604020202020204"/>
                <a:cs typeface="Arial" panose="020B0604020202020204"/>
              </a:rPr>
              <a:t>Box+Foam</a:t>
            </a:r>
            <a:endParaRPr sz="950">
              <a:latin typeface="Arial" panose="020B0604020202020204"/>
              <a:cs typeface="Arial" panose="020B0604020202020204"/>
            </a:endParaRPr>
          </a:p>
          <a:p>
            <a:pPr marL="453390">
              <a:lnSpc>
                <a:spcPct val="100000"/>
              </a:lnSpc>
              <a:spcBef>
                <a:spcPts val="10"/>
              </a:spcBef>
            </a:pPr>
            <a:r>
              <a:rPr sz="950" spc="15" dirty="0">
                <a:solidFill>
                  <a:srgbClr val="231F20"/>
                </a:solidFill>
                <a:latin typeface="Arial" panose="020B0604020202020204"/>
                <a:cs typeface="Arial" panose="020B0604020202020204"/>
              </a:rPr>
              <a:t>Installation: </a:t>
            </a:r>
            <a:r>
              <a:rPr sz="950" spc="10" dirty="0">
                <a:solidFill>
                  <a:srgbClr val="231F20"/>
                </a:solidFill>
                <a:latin typeface="Arial" panose="020B0604020202020204"/>
                <a:cs typeface="Arial" panose="020B0604020202020204"/>
              </a:rPr>
              <a:t>Wall </a:t>
            </a:r>
            <a:r>
              <a:rPr sz="950" spc="25" dirty="0">
                <a:solidFill>
                  <a:srgbClr val="231F20"/>
                </a:solidFill>
                <a:latin typeface="Arial" panose="020B0604020202020204"/>
                <a:cs typeface="Arial" panose="020B0604020202020204"/>
              </a:rPr>
              <a:t>Mount/Stand</a:t>
            </a:r>
            <a:r>
              <a:rPr sz="950" spc="-25" dirty="0">
                <a:solidFill>
                  <a:srgbClr val="231F2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950" spc="20" dirty="0">
                <a:solidFill>
                  <a:srgbClr val="231F20"/>
                </a:solidFill>
                <a:latin typeface="Arial" panose="020B0604020202020204"/>
                <a:cs typeface="Arial" panose="020B0604020202020204"/>
              </a:rPr>
              <a:t>Floor</a:t>
            </a:r>
            <a:endParaRPr sz="950">
              <a:latin typeface="Arial" panose="020B0604020202020204"/>
              <a:cs typeface="Arial" panose="020B0604020202020204"/>
            </a:endParaRPr>
          </a:p>
          <a:p>
            <a:pPr marL="453390">
              <a:lnSpc>
                <a:spcPct val="100000"/>
              </a:lnSpc>
            </a:pPr>
            <a:r>
              <a:rPr sz="950" spc="25" dirty="0">
                <a:solidFill>
                  <a:srgbClr val="231F20"/>
                </a:solidFill>
                <a:latin typeface="Arial" panose="020B0604020202020204"/>
                <a:cs typeface="Arial" panose="020B0604020202020204"/>
              </a:rPr>
              <a:t>Panel </a:t>
            </a:r>
            <a:r>
              <a:rPr sz="950" spc="20" dirty="0">
                <a:solidFill>
                  <a:srgbClr val="231F20"/>
                </a:solidFill>
                <a:latin typeface="Arial" panose="020B0604020202020204"/>
                <a:cs typeface="Arial" panose="020B0604020202020204"/>
              </a:rPr>
              <a:t>Size:</a:t>
            </a:r>
            <a:r>
              <a:rPr sz="950" spc="-10" dirty="0">
                <a:solidFill>
                  <a:srgbClr val="231F2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950" spc="15" dirty="0">
                <a:solidFill>
                  <a:srgbClr val="231F20"/>
                </a:solidFill>
                <a:latin typeface="Arial" panose="020B0604020202020204"/>
                <a:cs typeface="Arial" panose="020B0604020202020204"/>
              </a:rPr>
              <a:t>43”/49”/55”/65”/70”/75”/86”/98”</a:t>
            </a:r>
            <a:endParaRPr sz="950">
              <a:latin typeface="Arial" panose="020B0604020202020204"/>
              <a:cs typeface="Arial" panose="020B0604020202020204"/>
            </a:endParaRPr>
          </a:p>
          <a:p>
            <a:pPr marL="453390" marR="152400">
              <a:lnSpc>
                <a:spcPct val="100000"/>
              </a:lnSpc>
              <a:spcBef>
                <a:spcPts val="5"/>
              </a:spcBef>
            </a:pPr>
            <a:r>
              <a:rPr sz="950" spc="25" dirty="0">
                <a:solidFill>
                  <a:srgbClr val="231F20"/>
                </a:solidFill>
                <a:latin typeface="Arial" panose="020B0604020202020204"/>
                <a:cs typeface="Arial" panose="020B0604020202020204"/>
              </a:rPr>
              <a:t>Expanding </a:t>
            </a:r>
            <a:r>
              <a:rPr sz="950" spc="20" dirty="0">
                <a:solidFill>
                  <a:srgbClr val="231F20"/>
                </a:solidFill>
                <a:latin typeface="Arial" panose="020B0604020202020204"/>
                <a:cs typeface="Arial" panose="020B0604020202020204"/>
              </a:rPr>
              <a:t>Functions: </a:t>
            </a:r>
            <a:r>
              <a:rPr sz="950" spc="25" dirty="0">
                <a:solidFill>
                  <a:srgbClr val="231F20"/>
                </a:solidFill>
                <a:latin typeface="Arial" panose="020B0604020202020204"/>
                <a:cs typeface="Arial" panose="020B0604020202020204"/>
              </a:rPr>
              <a:t>Grade </a:t>
            </a:r>
            <a:r>
              <a:rPr sz="950" spc="15" dirty="0">
                <a:solidFill>
                  <a:srgbClr val="231F20"/>
                </a:solidFill>
                <a:latin typeface="Arial" panose="020B0604020202020204"/>
                <a:cs typeface="Arial" panose="020B0604020202020204"/>
              </a:rPr>
              <a:t>IP65/Waterproof/Dust-Proof/Wet-Proof/Corrosion-Proof/Force-Proof/  </a:t>
            </a:r>
            <a:r>
              <a:rPr sz="950" spc="20" dirty="0">
                <a:solidFill>
                  <a:srgbClr val="231F20"/>
                </a:solidFill>
                <a:latin typeface="Arial" panose="020B0604020202020204"/>
                <a:cs typeface="Arial" panose="020B0604020202020204"/>
              </a:rPr>
              <a:t>Anti-Glare/Automatically Adjust </a:t>
            </a:r>
            <a:r>
              <a:rPr sz="950" spc="15" dirty="0">
                <a:solidFill>
                  <a:srgbClr val="231F20"/>
                </a:solidFill>
                <a:latin typeface="Arial" panose="020B0604020202020204"/>
                <a:cs typeface="Arial" panose="020B0604020202020204"/>
              </a:rPr>
              <a:t>Brightness/Temperature Control </a:t>
            </a:r>
            <a:r>
              <a:rPr sz="950" spc="20" dirty="0">
                <a:solidFill>
                  <a:srgbClr val="231F20"/>
                </a:solidFill>
                <a:latin typeface="Arial" panose="020B0604020202020204"/>
                <a:cs typeface="Arial" panose="020B0604020202020204"/>
              </a:rPr>
              <a:t>System/Air </a:t>
            </a:r>
            <a:r>
              <a:rPr sz="950" spc="15" dirty="0">
                <a:solidFill>
                  <a:srgbClr val="231F20"/>
                </a:solidFill>
                <a:latin typeface="Arial" panose="020B0604020202020204"/>
                <a:cs typeface="Arial" panose="020B0604020202020204"/>
              </a:rPr>
              <a:t>Cooling/Air</a:t>
            </a:r>
            <a:r>
              <a:rPr sz="950" spc="10" dirty="0">
                <a:solidFill>
                  <a:srgbClr val="231F2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950" spc="15" dirty="0">
                <a:solidFill>
                  <a:srgbClr val="231F20"/>
                </a:solidFill>
                <a:latin typeface="Arial" panose="020B0604020202020204"/>
                <a:cs typeface="Arial" panose="020B0604020202020204"/>
              </a:rPr>
              <a:t>Conditioner</a:t>
            </a:r>
            <a:endParaRPr sz="950" spc="15" dirty="0">
              <a:solidFill>
                <a:srgbClr val="231F20"/>
              </a:solidFill>
              <a:latin typeface="Arial" panose="020B0604020202020204"/>
              <a:cs typeface="Arial" panose="020B0604020202020204"/>
            </a:endParaRPr>
          </a:p>
          <a:p>
            <a:pPr marL="453390" marR="152400">
              <a:lnSpc>
                <a:spcPct val="100000"/>
              </a:lnSpc>
              <a:spcBef>
                <a:spcPts val="5"/>
              </a:spcBef>
            </a:pPr>
            <a:r>
              <a:rPr sz="1000" b="1" spc="45" dirty="0">
                <a:solidFill>
                  <a:srgbClr val="ED1C24"/>
                </a:solidFill>
                <a:latin typeface="Arial" panose="020B0604020202020204"/>
                <a:cs typeface="Arial" panose="020B0604020202020204"/>
              </a:rPr>
              <a:t>Matching </a:t>
            </a:r>
            <a:r>
              <a:rPr sz="1000" b="1" spc="50" dirty="0">
                <a:solidFill>
                  <a:srgbClr val="ED1C24"/>
                </a:solidFill>
                <a:latin typeface="Arial" panose="020B0604020202020204"/>
                <a:cs typeface="Arial" panose="020B0604020202020204"/>
              </a:rPr>
              <a:t>System</a:t>
            </a:r>
            <a:r>
              <a:rPr sz="1000" b="1" spc="-5" dirty="0">
                <a:solidFill>
                  <a:srgbClr val="ED1C24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000" b="1" spc="40" dirty="0">
                <a:solidFill>
                  <a:srgbClr val="ED1C24"/>
                </a:solidFill>
                <a:latin typeface="Arial" panose="020B0604020202020204"/>
                <a:cs typeface="Arial" panose="020B0604020202020204"/>
              </a:rPr>
              <a:t>Solutions:</a:t>
            </a:r>
            <a:endParaRPr sz="1000" b="1" spc="40" dirty="0">
              <a:solidFill>
                <a:srgbClr val="ED1C24"/>
              </a:solidFill>
              <a:latin typeface="Arial" panose="020B0604020202020204"/>
              <a:cs typeface="Arial" panose="020B0604020202020204"/>
            </a:endParaRPr>
          </a:p>
          <a:p>
            <a:pPr marL="453390" marR="152400">
              <a:lnSpc>
                <a:spcPct val="100000"/>
              </a:lnSpc>
              <a:spcBef>
                <a:spcPts val="5"/>
              </a:spcBef>
            </a:pPr>
            <a:r>
              <a:rPr sz="950" spc="20" dirty="0">
                <a:solidFill>
                  <a:srgbClr val="231F20"/>
                </a:solidFill>
                <a:latin typeface="Arial" panose="020B0604020202020204"/>
                <a:cs typeface="Arial" panose="020B0604020202020204"/>
              </a:rPr>
              <a:t>Solution1: Stand-alone</a:t>
            </a:r>
            <a:r>
              <a:rPr sz="950" spc="-30" dirty="0">
                <a:solidFill>
                  <a:srgbClr val="231F2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950" spc="10" dirty="0">
                <a:solidFill>
                  <a:srgbClr val="231F20"/>
                </a:solidFill>
                <a:latin typeface="Arial" panose="020B0604020202020204"/>
                <a:cs typeface="Arial" panose="020B0604020202020204"/>
              </a:rPr>
              <a:t>Version</a:t>
            </a:r>
            <a:endParaRPr sz="950">
              <a:latin typeface="Arial" panose="020B0604020202020204"/>
              <a:cs typeface="Arial" panose="020B0604020202020204"/>
            </a:endParaRPr>
          </a:p>
          <a:p>
            <a:pPr marL="187325" marR="2442845" indent="266065">
              <a:lnSpc>
                <a:spcPct val="103000"/>
              </a:lnSpc>
            </a:pPr>
            <a:r>
              <a:rPr sz="950" spc="20" dirty="0">
                <a:solidFill>
                  <a:srgbClr val="231F20"/>
                </a:solidFill>
                <a:latin typeface="Arial" panose="020B0604020202020204"/>
                <a:cs typeface="Arial" panose="020B0604020202020204"/>
              </a:rPr>
              <a:t>Plug the </a:t>
            </a:r>
            <a:r>
              <a:rPr sz="950" spc="30" dirty="0">
                <a:solidFill>
                  <a:srgbClr val="231F20"/>
                </a:solidFill>
                <a:latin typeface="Arial" panose="020B0604020202020204"/>
                <a:cs typeface="Arial" panose="020B0604020202020204"/>
              </a:rPr>
              <a:t>SD </a:t>
            </a:r>
            <a:r>
              <a:rPr sz="950" spc="20" dirty="0">
                <a:solidFill>
                  <a:srgbClr val="231F20"/>
                </a:solidFill>
                <a:latin typeface="Arial" panose="020B0604020202020204"/>
                <a:cs typeface="Arial" panose="020B0604020202020204"/>
              </a:rPr>
              <a:t>Card/U Disk </a:t>
            </a:r>
            <a:r>
              <a:rPr sz="950" spc="15" dirty="0">
                <a:solidFill>
                  <a:srgbClr val="231F20"/>
                </a:solidFill>
                <a:latin typeface="Arial" panose="020B0604020202020204"/>
                <a:cs typeface="Arial" panose="020B0604020202020204"/>
              </a:rPr>
              <a:t>in </a:t>
            </a:r>
            <a:r>
              <a:rPr sz="950" spc="20" dirty="0">
                <a:solidFill>
                  <a:srgbClr val="231F20"/>
                </a:solidFill>
                <a:latin typeface="Arial" panose="020B0604020202020204"/>
                <a:cs typeface="Arial" panose="020B0604020202020204"/>
              </a:rPr>
              <a:t>the </a:t>
            </a:r>
            <a:r>
              <a:rPr sz="950" spc="25" dirty="0">
                <a:solidFill>
                  <a:srgbClr val="231F20"/>
                </a:solidFill>
                <a:latin typeface="Arial" panose="020B0604020202020204"/>
                <a:cs typeface="Arial" panose="020B0604020202020204"/>
              </a:rPr>
              <a:t>Machine </a:t>
            </a:r>
            <a:r>
              <a:rPr sz="950" spc="20" dirty="0">
                <a:solidFill>
                  <a:srgbClr val="231F20"/>
                </a:solidFill>
                <a:latin typeface="Arial" panose="020B0604020202020204"/>
                <a:cs typeface="Arial" panose="020B0604020202020204"/>
              </a:rPr>
              <a:t>to Play</a:t>
            </a:r>
            <a:r>
              <a:rPr sz="950" spc="-100" dirty="0">
                <a:solidFill>
                  <a:srgbClr val="231F2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950" spc="25" dirty="0">
                <a:solidFill>
                  <a:srgbClr val="231F20"/>
                </a:solidFill>
                <a:latin typeface="Arial" panose="020B0604020202020204"/>
                <a:cs typeface="Arial" panose="020B0604020202020204"/>
              </a:rPr>
              <a:t>Programs  </a:t>
            </a:r>
            <a:r>
              <a:rPr sz="950" spc="20" dirty="0">
                <a:solidFill>
                  <a:srgbClr val="231F20"/>
                </a:solidFill>
                <a:latin typeface="Arial" panose="020B0604020202020204"/>
                <a:cs typeface="Arial" panose="020B0604020202020204"/>
              </a:rPr>
              <a:t>Solution2: Android </a:t>
            </a:r>
            <a:r>
              <a:rPr sz="950" spc="25" dirty="0">
                <a:solidFill>
                  <a:srgbClr val="231F20"/>
                </a:solidFill>
                <a:latin typeface="Arial" panose="020B0604020202020204"/>
                <a:cs typeface="Arial" panose="020B0604020202020204"/>
              </a:rPr>
              <a:t>System</a:t>
            </a:r>
            <a:r>
              <a:rPr sz="950" spc="-70" dirty="0">
                <a:solidFill>
                  <a:srgbClr val="231F2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950" spc="10" dirty="0">
                <a:solidFill>
                  <a:srgbClr val="231F20"/>
                </a:solidFill>
                <a:latin typeface="Arial" panose="020B0604020202020204"/>
                <a:cs typeface="Arial" panose="020B0604020202020204"/>
              </a:rPr>
              <a:t>Version</a:t>
            </a:r>
            <a:endParaRPr sz="950">
              <a:latin typeface="Arial" panose="020B0604020202020204"/>
              <a:cs typeface="Arial" panose="020B0604020202020204"/>
            </a:endParaRPr>
          </a:p>
          <a:p>
            <a:pPr marL="453390">
              <a:lnSpc>
                <a:spcPct val="100000"/>
              </a:lnSpc>
              <a:spcBef>
                <a:spcPts val="35"/>
              </a:spcBef>
            </a:pPr>
            <a:r>
              <a:rPr sz="950" spc="25" dirty="0">
                <a:solidFill>
                  <a:srgbClr val="231F20"/>
                </a:solidFill>
                <a:latin typeface="Arial" panose="020B0604020202020204"/>
                <a:cs typeface="Arial" panose="020B0604020202020204"/>
              </a:rPr>
              <a:t>A20+1G+4G/R</a:t>
            </a:r>
            <a:r>
              <a:rPr sz="950" spc="10" dirty="0">
                <a:solidFill>
                  <a:srgbClr val="231F2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950" spc="25" dirty="0">
                <a:solidFill>
                  <a:srgbClr val="231F20"/>
                </a:solidFill>
                <a:latin typeface="Arial" panose="020B0604020202020204"/>
                <a:cs typeface="Arial" panose="020B0604020202020204"/>
              </a:rPr>
              <a:t>K3288+2G+16G/RK3399+2G+16G</a:t>
            </a:r>
            <a:endParaRPr sz="950">
              <a:latin typeface="Arial" panose="020B0604020202020204"/>
              <a:cs typeface="Arial" panose="020B0604020202020204"/>
            </a:endParaRPr>
          </a:p>
          <a:p>
            <a:pPr marL="187325" marR="1948815" indent="266065">
              <a:lnSpc>
                <a:spcPct val="103000"/>
              </a:lnSpc>
            </a:pPr>
            <a:r>
              <a:rPr sz="950" spc="20" dirty="0">
                <a:solidFill>
                  <a:srgbClr val="231F20"/>
                </a:solidFill>
                <a:latin typeface="Arial" panose="020B0604020202020204"/>
                <a:cs typeface="Arial" panose="020B0604020202020204"/>
              </a:rPr>
              <a:t>Playing </a:t>
            </a:r>
            <a:r>
              <a:rPr sz="950" spc="25" dirty="0">
                <a:solidFill>
                  <a:srgbClr val="231F20"/>
                </a:solidFill>
                <a:latin typeface="Arial" panose="020B0604020202020204"/>
                <a:cs typeface="Arial" panose="020B0604020202020204"/>
              </a:rPr>
              <a:t>Programs </a:t>
            </a:r>
            <a:r>
              <a:rPr sz="950" spc="20" dirty="0">
                <a:solidFill>
                  <a:srgbClr val="231F20"/>
                </a:solidFill>
                <a:latin typeface="Arial" panose="020B0604020202020204"/>
                <a:cs typeface="Arial" panose="020B0604020202020204"/>
              </a:rPr>
              <a:t>through the </a:t>
            </a:r>
            <a:r>
              <a:rPr sz="950" spc="25" dirty="0">
                <a:solidFill>
                  <a:srgbClr val="231F20"/>
                </a:solidFill>
                <a:latin typeface="Arial" panose="020B0604020202020204"/>
                <a:cs typeface="Arial" panose="020B0604020202020204"/>
              </a:rPr>
              <a:t>Machine </a:t>
            </a:r>
            <a:r>
              <a:rPr sz="950" spc="15" dirty="0">
                <a:solidFill>
                  <a:srgbClr val="231F20"/>
                </a:solidFill>
                <a:latin typeface="Arial" panose="020B0604020202020204"/>
                <a:cs typeface="Arial" panose="020B0604020202020204"/>
              </a:rPr>
              <a:t>of </a:t>
            </a:r>
            <a:r>
              <a:rPr sz="950" spc="20" dirty="0">
                <a:solidFill>
                  <a:srgbClr val="231F20"/>
                </a:solidFill>
                <a:latin typeface="Arial" panose="020B0604020202020204"/>
                <a:cs typeface="Arial" panose="020B0604020202020204"/>
              </a:rPr>
              <a:t>Android Network</a:t>
            </a:r>
            <a:r>
              <a:rPr sz="950" spc="-90" dirty="0">
                <a:solidFill>
                  <a:srgbClr val="231F2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950" spc="25" dirty="0">
                <a:solidFill>
                  <a:srgbClr val="231F20"/>
                </a:solidFill>
                <a:latin typeface="Arial" panose="020B0604020202020204"/>
                <a:cs typeface="Arial" panose="020B0604020202020204"/>
              </a:rPr>
              <a:t>System  </a:t>
            </a:r>
            <a:r>
              <a:rPr sz="950" spc="20" dirty="0">
                <a:solidFill>
                  <a:srgbClr val="231F20"/>
                </a:solidFill>
                <a:latin typeface="Arial" panose="020B0604020202020204"/>
                <a:cs typeface="Arial" panose="020B0604020202020204"/>
              </a:rPr>
              <a:t>Solution3: </a:t>
            </a:r>
            <a:r>
              <a:rPr sz="950" spc="25" dirty="0">
                <a:solidFill>
                  <a:srgbClr val="231F20"/>
                </a:solidFill>
                <a:latin typeface="Arial" panose="020B0604020202020204"/>
                <a:cs typeface="Arial" panose="020B0604020202020204"/>
              </a:rPr>
              <a:t>Windows System</a:t>
            </a:r>
            <a:r>
              <a:rPr sz="950" spc="-20" dirty="0">
                <a:solidFill>
                  <a:srgbClr val="231F2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950" spc="10" dirty="0">
                <a:solidFill>
                  <a:srgbClr val="231F20"/>
                </a:solidFill>
                <a:latin typeface="Arial" panose="020B0604020202020204"/>
                <a:cs typeface="Arial" panose="020B0604020202020204"/>
              </a:rPr>
              <a:t>Version</a:t>
            </a:r>
            <a:endParaRPr sz="950">
              <a:latin typeface="Arial" panose="020B0604020202020204"/>
              <a:cs typeface="Arial" panose="020B0604020202020204"/>
            </a:endParaRPr>
          </a:p>
          <a:p>
            <a:pPr marL="453390">
              <a:lnSpc>
                <a:spcPct val="100000"/>
              </a:lnSpc>
              <a:spcBef>
                <a:spcPts val="35"/>
              </a:spcBef>
            </a:pPr>
            <a:r>
              <a:rPr sz="950" spc="30" dirty="0">
                <a:solidFill>
                  <a:srgbClr val="231F20"/>
                </a:solidFill>
                <a:latin typeface="Arial" panose="020B0604020202020204"/>
                <a:cs typeface="Arial" panose="020B0604020202020204"/>
              </a:rPr>
              <a:t>CPU </a:t>
            </a:r>
            <a:r>
              <a:rPr sz="950" spc="20" dirty="0">
                <a:solidFill>
                  <a:srgbClr val="231F20"/>
                </a:solidFill>
                <a:latin typeface="Arial" panose="020B0604020202020204"/>
                <a:cs typeface="Arial" panose="020B0604020202020204"/>
              </a:rPr>
              <a:t>I3/I5/I7/I9+DDR3 </a:t>
            </a:r>
            <a:r>
              <a:rPr sz="950" spc="25" dirty="0">
                <a:solidFill>
                  <a:srgbClr val="231F20"/>
                </a:solidFill>
                <a:latin typeface="Arial" panose="020B0604020202020204"/>
                <a:cs typeface="Arial" panose="020B0604020202020204"/>
              </a:rPr>
              <a:t>4G/8G+SSD </a:t>
            </a:r>
            <a:r>
              <a:rPr sz="950" spc="20" dirty="0">
                <a:solidFill>
                  <a:srgbClr val="231F20"/>
                </a:solidFill>
                <a:latin typeface="Arial" panose="020B0604020202020204"/>
                <a:cs typeface="Arial" panose="020B0604020202020204"/>
              </a:rPr>
              <a:t>32G/64G/128G/256G(HDD 500G/1T</a:t>
            </a:r>
            <a:r>
              <a:rPr sz="950" spc="-60" dirty="0">
                <a:solidFill>
                  <a:srgbClr val="231F2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950" spc="15" dirty="0">
                <a:solidFill>
                  <a:srgbClr val="231F20"/>
                </a:solidFill>
                <a:latin typeface="Arial" panose="020B0604020202020204"/>
                <a:cs typeface="Arial" panose="020B0604020202020204"/>
              </a:rPr>
              <a:t>)</a:t>
            </a:r>
            <a:endParaRPr sz="950">
              <a:latin typeface="Arial" panose="020B0604020202020204"/>
              <a:cs typeface="Arial" panose="020B0604020202020204"/>
            </a:endParaRPr>
          </a:p>
          <a:p>
            <a:pPr marL="453390">
              <a:lnSpc>
                <a:spcPct val="100000"/>
              </a:lnSpc>
              <a:spcBef>
                <a:spcPts val="30"/>
              </a:spcBef>
            </a:pPr>
            <a:r>
              <a:rPr sz="950" spc="20" dirty="0">
                <a:solidFill>
                  <a:srgbClr val="231F20"/>
                </a:solidFill>
                <a:latin typeface="Arial" panose="020B0604020202020204"/>
                <a:cs typeface="Arial" panose="020B0604020202020204"/>
              </a:rPr>
              <a:t>Playing </a:t>
            </a:r>
            <a:r>
              <a:rPr sz="950" spc="25" dirty="0">
                <a:solidFill>
                  <a:srgbClr val="231F20"/>
                </a:solidFill>
                <a:latin typeface="Arial" panose="020B0604020202020204"/>
                <a:cs typeface="Arial" panose="020B0604020202020204"/>
              </a:rPr>
              <a:t>Programs </a:t>
            </a:r>
            <a:r>
              <a:rPr sz="950" spc="20" dirty="0">
                <a:solidFill>
                  <a:srgbClr val="231F20"/>
                </a:solidFill>
                <a:latin typeface="Arial" panose="020B0604020202020204"/>
                <a:cs typeface="Arial" panose="020B0604020202020204"/>
              </a:rPr>
              <a:t>through the </a:t>
            </a:r>
            <a:r>
              <a:rPr sz="950" spc="25" dirty="0">
                <a:solidFill>
                  <a:srgbClr val="231F20"/>
                </a:solidFill>
                <a:latin typeface="Arial" panose="020B0604020202020204"/>
                <a:cs typeface="Arial" panose="020B0604020202020204"/>
              </a:rPr>
              <a:t>Machine </a:t>
            </a:r>
            <a:r>
              <a:rPr sz="950" spc="15" dirty="0">
                <a:solidFill>
                  <a:srgbClr val="231F20"/>
                </a:solidFill>
                <a:latin typeface="Arial" panose="020B0604020202020204"/>
                <a:cs typeface="Arial" panose="020B0604020202020204"/>
              </a:rPr>
              <a:t>of </a:t>
            </a:r>
            <a:r>
              <a:rPr sz="950" spc="25" dirty="0">
                <a:solidFill>
                  <a:srgbClr val="231F20"/>
                </a:solidFill>
                <a:latin typeface="Arial" panose="020B0604020202020204"/>
                <a:cs typeface="Arial" panose="020B0604020202020204"/>
              </a:rPr>
              <a:t>Windows </a:t>
            </a:r>
            <a:r>
              <a:rPr sz="950" spc="20" dirty="0">
                <a:solidFill>
                  <a:srgbClr val="231F20"/>
                </a:solidFill>
                <a:latin typeface="Arial" panose="020B0604020202020204"/>
                <a:cs typeface="Arial" panose="020B0604020202020204"/>
              </a:rPr>
              <a:t>Network</a:t>
            </a:r>
            <a:r>
              <a:rPr sz="950" spc="-70" dirty="0">
                <a:solidFill>
                  <a:srgbClr val="231F2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950" spc="25" dirty="0">
                <a:solidFill>
                  <a:srgbClr val="231F20"/>
                </a:solidFill>
                <a:latin typeface="Arial" panose="020B0604020202020204"/>
                <a:cs typeface="Arial" panose="020B0604020202020204"/>
              </a:rPr>
              <a:t>System</a:t>
            </a:r>
            <a:endParaRPr sz="950">
              <a:latin typeface="Arial" panose="020B0604020202020204"/>
              <a:cs typeface="Arial" panose="020B0604020202020204"/>
            </a:endParaRPr>
          </a:p>
          <a:p>
            <a:pPr marL="17145">
              <a:lnSpc>
                <a:spcPct val="100000"/>
              </a:lnSpc>
              <a:spcBef>
                <a:spcPts val="685"/>
              </a:spcBef>
            </a:pPr>
            <a:r>
              <a:rPr sz="1000" b="1" spc="35" dirty="0">
                <a:solidFill>
                  <a:srgbClr val="ED1C24"/>
                </a:solidFill>
                <a:latin typeface="Arial" panose="020B0604020202020204"/>
                <a:cs typeface="Arial" panose="020B0604020202020204"/>
              </a:rPr>
              <a:t>Touch </a:t>
            </a:r>
            <a:r>
              <a:rPr sz="1000" b="1" spc="45" dirty="0">
                <a:solidFill>
                  <a:srgbClr val="ED1C24"/>
                </a:solidFill>
                <a:latin typeface="Arial" panose="020B0604020202020204"/>
                <a:cs typeface="Arial" panose="020B0604020202020204"/>
              </a:rPr>
              <a:t>Screen</a:t>
            </a:r>
            <a:r>
              <a:rPr sz="1000" b="1" spc="10" dirty="0">
                <a:solidFill>
                  <a:srgbClr val="ED1C24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000" b="1" spc="40" dirty="0">
                <a:solidFill>
                  <a:srgbClr val="ED1C24"/>
                </a:solidFill>
                <a:latin typeface="Arial" panose="020B0604020202020204"/>
                <a:cs typeface="Arial" panose="020B0604020202020204"/>
              </a:rPr>
              <a:t>Solutions:</a:t>
            </a:r>
            <a:endParaRPr sz="1000">
              <a:latin typeface="Arial" panose="020B0604020202020204"/>
              <a:cs typeface="Arial" panose="020B0604020202020204"/>
            </a:endParaRPr>
          </a:p>
          <a:p>
            <a:pPr marL="187325" marR="2979420">
              <a:lnSpc>
                <a:spcPct val="100000"/>
              </a:lnSpc>
              <a:spcBef>
                <a:spcPts val="10"/>
              </a:spcBef>
            </a:pPr>
            <a:r>
              <a:rPr sz="950" spc="20" dirty="0">
                <a:solidFill>
                  <a:srgbClr val="231F20"/>
                </a:solidFill>
                <a:latin typeface="Arial" panose="020B0604020202020204"/>
                <a:cs typeface="Arial" panose="020B0604020202020204"/>
              </a:rPr>
              <a:t>Solution1: </a:t>
            </a:r>
            <a:r>
              <a:rPr sz="950" spc="15" dirty="0">
                <a:solidFill>
                  <a:srgbClr val="231F20"/>
                </a:solidFill>
                <a:latin typeface="Arial" panose="020B0604020202020204"/>
                <a:cs typeface="Arial" panose="020B0604020202020204"/>
              </a:rPr>
              <a:t>Display </a:t>
            </a:r>
            <a:r>
              <a:rPr sz="950" spc="25" dirty="0">
                <a:solidFill>
                  <a:srgbClr val="231F20"/>
                </a:solidFill>
                <a:latin typeface="Arial" panose="020B0604020202020204"/>
                <a:cs typeface="Arial" panose="020B0604020202020204"/>
              </a:rPr>
              <a:t>Screen </a:t>
            </a:r>
            <a:r>
              <a:rPr sz="950" spc="20" dirty="0">
                <a:solidFill>
                  <a:srgbClr val="231F20"/>
                </a:solidFill>
                <a:latin typeface="Arial" panose="020B0604020202020204"/>
                <a:cs typeface="Arial" panose="020B0604020202020204"/>
              </a:rPr>
              <a:t>and </a:t>
            </a:r>
            <a:r>
              <a:rPr sz="950" spc="25" dirty="0">
                <a:solidFill>
                  <a:srgbClr val="231F20"/>
                </a:solidFill>
                <a:latin typeface="Arial" panose="020B0604020202020204"/>
                <a:cs typeface="Arial" panose="020B0604020202020204"/>
              </a:rPr>
              <a:t>None </a:t>
            </a:r>
            <a:r>
              <a:rPr sz="950" dirty="0">
                <a:solidFill>
                  <a:srgbClr val="231F20"/>
                </a:solidFill>
                <a:latin typeface="Arial" panose="020B0604020202020204"/>
                <a:cs typeface="Arial" panose="020B0604020202020204"/>
              </a:rPr>
              <a:t>Touch  </a:t>
            </a:r>
            <a:r>
              <a:rPr sz="950" spc="20" dirty="0">
                <a:solidFill>
                  <a:srgbClr val="231F20"/>
                </a:solidFill>
                <a:latin typeface="Arial" panose="020B0604020202020204"/>
                <a:cs typeface="Arial" panose="020B0604020202020204"/>
              </a:rPr>
              <a:t>Solution2: </a:t>
            </a:r>
            <a:r>
              <a:rPr sz="950" spc="15" dirty="0">
                <a:solidFill>
                  <a:srgbClr val="231F20"/>
                </a:solidFill>
                <a:latin typeface="Arial" panose="020B0604020202020204"/>
                <a:cs typeface="Arial" panose="020B0604020202020204"/>
              </a:rPr>
              <a:t>10-points Capacitive </a:t>
            </a:r>
            <a:r>
              <a:rPr sz="950" spc="25" dirty="0">
                <a:solidFill>
                  <a:srgbClr val="231F20"/>
                </a:solidFill>
                <a:latin typeface="Arial" panose="020B0604020202020204"/>
                <a:cs typeface="Arial" panose="020B0604020202020204"/>
              </a:rPr>
              <a:t>Screen </a:t>
            </a:r>
            <a:r>
              <a:rPr sz="950" dirty="0">
                <a:solidFill>
                  <a:srgbClr val="231F20"/>
                </a:solidFill>
                <a:latin typeface="Arial" panose="020B0604020202020204"/>
                <a:cs typeface="Arial" panose="020B0604020202020204"/>
              </a:rPr>
              <a:t>Touch </a:t>
            </a:r>
            <a:r>
              <a:rPr sz="950" spc="25" dirty="0">
                <a:solidFill>
                  <a:srgbClr val="231F20"/>
                </a:solidFill>
                <a:latin typeface="Arial" panose="020B0604020202020204"/>
                <a:cs typeface="Arial" panose="020B0604020202020204"/>
              </a:rPr>
              <a:t>Screen  </a:t>
            </a:r>
            <a:r>
              <a:rPr sz="950" spc="20" dirty="0">
                <a:solidFill>
                  <a:srgbClr val="231F20"/>
                </a:solidFill>
                <a:latin typeface="Arial" panose="020B0604020202020204"/>
                <a:cs typeface="Arial" panose="020B0604020202020204"/>
              </a:rPr>
              <a:t>Solution3: </a:t>
            </a:r>
            <a:r>
              <a:rPr sz="950" spc="15" dirty="0">
                <a:solidFill>
                  <a:srgbClr val="231F20"/>
                </a:solidFill>
                <a:latin typeface="Arial" panose="020B0604020202020204"/>
                <a:cs typeface="Arial" panose="020B0604020202020204"/>
              </a:rPr>
              <a:t>10-points </a:t>
            </a:r>
            <a:r>
              <a:rPr sz="950" spc="20" dirty="0">
                <a:solidFill>
                  <a:srgbClr val="231F20"/>
                </a:solidFill>
                <a:latin typeface="Arial" panose="020B0604020202020204"/>
                <a:cs typeface="Arial" panose="020B0604020202020204"/>
              </a:rPr>
              <a:t>Infrared </a:t>
            </a:r>
            <a:r>
              <a:rPr sz="950" spc="25" dirty="0">
                <a:solidFill>
                  <a:srgbClr val="231F20"/>
                </a:solidFill>
                <a:latin typeface="Arial" panose="020B0604020202020204"/>
                <a:cs typeface="Arial" panose="020B0604020202020204"/>
              </a:rPr>
              <a:t>Screen </a:t>
            </a:r>
            <a:r>
              <a:rPr sz="950" dirty="0">
                <a:solidFill>
                  <a:srgbClr val="231F20"/>
                </a:solidFill>
                <a:latin typeface="Arial" panose="020B0604020202020204"/>
                <a:cs typeface="Arial" panose="020B0604020202020204"/>
              </a:rPr>
              <a:t>Touch</a:t>
            </a:r>
            <a:r>
              <a:rPr sz="950" spc="-65" dirty="0">
                <a:solidFill>
                  <a:srgbClr val="231F2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950" spc="25" dirty="0">
                <a:solidFill>
                  <a:srgbClr val="231F20"/>
                </a:solidFill>
                <a:latin typeface="Arial" panose="020B0604020202020204"/>
                <a:cs typeface="Arial" panose="020B0604020202020204"/>
              </a:rPr>
              <a:t>Screen</a:t>
            </a:r>
            <a:endParaRPr sz="950">
              <a:latin typeface="Arial" panose="020B0604020202020204"/>
              <a:cs typeface="Arial" panose="020B0604020202020204"/>
            </a:endParaRPr>
          </a:p>
          <a:p>
            <a:pPr marL="17145">
              <a:lnSpc>
                <a:spcPct val="100000"/>
              </a:lnSpc>
              <a:spcBef>
                <a:spcPts val="690"/>
              </a:spcBef>
            </a:pPr>
            <a:r>
              <a:rPr sz="1000" b="1" spc="40" dirty="0">
                <a:solidFill>
                  <a:srgbClr val="ED1C24"/>
                </a:solidFill>
                <a:latin typeface="Arial" panose="020B0604020202020204"/>
                <a:cs typeface="Arial" panose="020B0604020202020204"/>
              </a:rPr>
              <a:t>Characters:</a:t>
            </a:r>
            <a:endParaRPr sz="1000">
              <a:latin typeface="Arial" panose="020B0604020202020204"/>
              <a:cs typeface="Arial" panose="020B0604020202020204"/>
            </a:endParaRPr>
          </a:p>
          <a:p>
            <a:pPr marL="444500">
              <a:lnSpc>
                <a:spcPct val="100000"/>
              </a:lnSpc>
              <a:spcBef>
                <a:spcPts val="70"/>
              </a:spcBef>
            </a:pPr>
            <a:r>
              <a:rPr sz="950" spc="20" dirty="0">
                <a:solidFill>
                  <a:srgbClr val="231F20"/>
                </a:solidFill>
                <a:latin typeface="Arial" panose="020B0604020202020204"/>
                <a:cs typeface="Arial" panose="020B0604020202020204"/>
              </a:rPr>
              <a:t>Playing</a:t>
            </a:r>
            <a:r>
              <a:rPr sz="950" spc="-50" dirty="0">
                <a:solidFill>
                  <a:srgbClr val="231F2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950" spc="20" dirty="0">
                <a:solidFill>
                  <a:srgbClr val="231F20"/>
                </a:solidFill>
                <a:latin typeface="Arial" panose="020B0604020202020204"/>
                <a:cs typeface="Arial" panose="020B0604020202020204"/>
              </a:rPr>
              <a:t>Advertisement.</a:t>
            </a:r>
            <a:endParaRPr sz="950">
              <a:latin typeface="Arial" panose="020B0604020202020204"/>
              <a:cs typeface="Arial" panose="020B0604020202020204"/>
            </a:endParaRPr>
          </a:p>
          <a:p>
            <a:pPr marL="17145">
              <a:lnSpc>
                <a:spcPct val="100000"/>
              </a:lnSpc>
              <a:spcBef>
                <a:spcPts val="825"/>
              </a:spcBef>
            </a:pPr>
            <a:r>
              <a:rPr sz="1000" b="1" spc="35" dirty="0">
                <a:solidFill>
                  <a:srgbClr val="ED1C24"/>
                </a:solidFill>
                <a:latin typeface="Arial" panose="020B0604020202020204"/>
                <a:cs typeface="Arial" panose="020B0604020202020204"/>
              </a:rPr>
              <a:t>Applications:</a:t>
            </a:r>
            <a:endParaRPr sz="1000">
              <a:latin typeface="Arial" panose="020B0604020202020204"/>
              <a:cs typeface="Arial" panose="020B0604020202020204"/>
            </a:endParaRPr>
          </a:p>
          <a:p>
            <a:pPr marL="444500" marR="5080">
              <a:lnSpc>
                <a:spcPct val="100000"/>
              </a:lnSpc>
              <a:spcBef>
                <a:spcPts val="50"/>
              </a:spcBef>
            </a:pPr>
            <a:r>
              <a:rPr sz="950" spc="25" dirty="0">
                <a:solidFill>
                  <a:srgbClr val="231F20"/>
                </a:solidFill>
                <a:latin typeface="Arial" panose="020B0604020202020204"/>
                <a:cs typeface="Arial" panose="020B0604020202020204"/>
              </a:rPr>
              <a:t>Our Equipment </a:t>
            </a:r>
            <a:r>
              <a:rPr sz="950" spc="15" dirty="0">
                <a:solidFill>
                  <a:srgbClr val="231F20"/>
                </a:solidFill>
                <a:latin typeface="Arial" panose="020B0604020202020204"/>
                <a:cs typeface="Arial" panose="020B0604020202020204"/>
              </a:rPr>
              <a:t>is </a:t>
            </a:r>
            <a:r>
              <a:rPr sz="950" spc="20" dirty="0">
                <a:solidFill>
                  <a:srgbClr val="231F20"/>
                </a:solidFill>
                <a:latin typeface="Arial" panose="020B0604020202020204"/>
                <a:cs typeface="Arial" panose="020B0604020202020204"/>
              </a:rPr>
              <a:t>Widely Used </a:t>
            </a:r>
            <a:r>
              <a:rPr sz="950" spc="15" dirty="0">
                <a:solidFill>
                  <a:srgbClr val="231F20"/>
                </a:solidFill>
                <a:latin typeface="Arial" panose="020B0604020202020204"/>
                <a:cs typeface="Arial" panose="020B0604020202020204"/>
              </a:rPr>
              <a:t>in Cities, </a:t>
            </a:r>
            <a:r>
              <a:rPr sz="950" spc="25" dirty="0">
                <a:solidFill>
                  <a:srgbClr val="231F20"/>
                </a:solidFill>
                <a:latin typeface="Arial" panose="020B0604020202020204"/>
                <a:cs typeface="Arial" panose="020B0604020202020204"/>
              </a:rPr>
              <a:t>Government </a:t>
            </a:r>
            <a:r>
              <a:rPr sz="950" spc="20" dirty="0">
                <a:solidFill>
                  <a:srgbClr val="231F20"/>
                </a:solidFill>
                <a:latin typeface="Arial" panose="020B0604020202020204"/>
                <a:cs typeface="Arial" panose="020B0604020202020204"/>
              </a:rPr>
              <a:t>Buildings, Commercial Buildings, </a:t>
            </a:r>
            <a:r>
              <a:rPr sz="950" spc="15" dirty="0">
                <a:solidFill>
                  <a:srgbClr val="231F20"/>
                </a:solidFill>
                <a:latin typeface="Arial" panose="020B0604020202020204"/>
                <a:cs typeface="Arial" panose="020B0604020202020204"/>
              </a:rPr>
              <a:t>Transportation  </a:t>
            </a:r>
            <a:r>
              <a:rPr sz="950" spc="25" dirty="0">
                <a:solidFill>
                  <a:srgbClr val="231F20"/>
                </a:solidFill>
                <a:latin typeface="Arial" panose="020B0604020202020204"/>
                <a:cs typeface="Arial" panose="020B0604020202020204"/>
              </a:rPr>
              <a:t>Scenes, </a:t>
            </a:r>
            <a:r>
              <a:rPr sz="950" spc="20" dirty="0">
                <a:solidFill>
                  <a:srgbClr val="231F20"/>
                </a:solidFill>
                <a:latin typeface="Arial" panose="020B0604020202020204"/>
                <a:cs typeface="Arial" panose="020B0604020202020204"/>
              </a:rPr>
              <a:t>Banks, </a:t>
            </a:r>
            <a:r>
              <a:rPr sz="950" spc="25" dirty="0">
                <a:solidFill>
                  <a:srgbClr val="231F20"/>
                </a:solidFill>
                <a:latin typeface="Arial" panose="020B0604020202020204"/>
                <a:cs typeface="Arial" panose="020B0604020202020204"/>
              </a:rPr>
              <a:t>CBD, </a:t>
            </a:r>
            <a:r>
              <a:rPr sz="950" spc="20" dirty="0">
                <a:solidFill>
                  <a:srgbClr val="231F20"/>
                </a:solidFill>
                <a:latin typeface="Arial" panose="020B0604020202020204"/>
                <a:cs typeface="Arial" panose="020B0604020202020204"/>
              </a:rPr>
              <a:t>Entertainment </a:t>
            </a:r>
            <a:r>
              <a:rPr sz="950" spc="25" dirty="0">
                <a:solidFill>
                  <a:srgbClr val="231F20"/>
                </a:solidFill>
                <a:latin typeface="Arial" panose="020B0604020202020204"/>
                <a:cs typeface="Arial" panose="020B0604020202020204"/>
              </a:rPr>
              <a:t>Scenes, </a:t>
            </a:r>
            <a:r>
              <a:rPr sz="950" spc="15" dirty="0">
                <a:solidFill>
                  <a:srgbClr val="231F20"/>
                </a:solidFill>
                <a:latin typeface="Arial" panose="020B0604020202020204"/>
                <a:cs typeface="Arial" panose="020B0604020202020204"/>
              </a:rPr>
              <a:t>Hospitals, </a:t>
            </a:r>
            <a:r>
              <a:rPr sz="950" spc="20" dirty="0">
                <a:solidFill>
                  <a:srgbClr val="231F20"/>
                </a:solidFill>
                <a:latin typeface="Arial" panose="020B0604020202020204"/>
                <a:cs typeface="Arial" panose="020B0604020202020204"/>
              </a:rPr>
              <a:t>Schools and Other</a:t>
            </a:r>
            <a:r>
              <a:rPr sz="950" spc="-65" dirty="0">
                <a:solidFill>
                  <a:srgbClr val="231F2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950" spc="25" dirty="0">
                <a:solidFill>
                  <a:srgbClr val="231F20"/>
                </a:solidFill>
                <a:latin typeface="Arial" panose="020B0604020202020204"/>
                <a:cs typeface="Arial" panose="020B0604020202020204"/>
              </a:rPr>
              <a:t>Scenes.</a:t>
            </a:r>
            <a:endParaRPr sz="950">
              <a:latin typeface="Arial" panose="020B0604020202020204"/>
              <a:cs typeface="Arial" panose="020B0604020202020204"/>
            </a:endParaRPr>
          </a:p>
        </p:txBody>
      </p:sp>
      <p:sp>
        <p:nvSpPr>
          <p:cNvPr id="33" name="object 33"/>
          <p:cNvSpPr/>
          <p:nvPr/>
        </p:nvSpPr>
        <p:spPr>
          <a:xfrm>
            <a:off x="8803500" y="5237048"/>
            <a:ext cx="36195" cy="34290"/>
          </a:xfrm>
          <a:custGeom>
            <a:avLst/>
            <a:gdLst/>
            <a:ahLst/>
            <a:cxnLst/>
            <a:rect l="l" t="t" r="r" b="b"/>
            <a:pathLst>
              <a:path w="36195" h="34289">
                <a:moveTo>
                  <a:pt x="28054" y="0"/>
                </a:moveTo>
                <a:lnTo>
                  <a:pt x="7670" y="0"/>
                </a:lnTo>
                <a:lnTo>
                  <a:pt x="0" y="7658"/>
                </a:lnTo>
                <a:lnTo>
                  <a:pt x="0" y="26365"/>
                </a:lnTo>
                <a:lnTo>
                  <a:pt x="7670" y="34036"/>
                </a:lnTo>
                <a:lnTo>
                  <a:pt x="28054" y="34036"/>
                </a:lnTo>
                <a:lnTo>
                  <a:pt x="35725" y="26365"/>
                </a:lnTo>
                <a:lnTo>
                  <a:pt x="35725" y="7658"/>
                </a:lnTo>
                <a:lnTo>
                  <a:pt x="28054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4" name="object 34"/>
          <p:cNvSpPr/>
          <p:nvPr/>
        </p:nvSpPr>
        <p:spPr>
          <a:xfrm>
            <a:off x="8803500" y="3256191"/>
            <a:ext cx="36195" cy="34290"/>
          </a:xfrm>
          <a:custGeom>
            <a:avLst/>
            <a:gdLst/>
            <a:ahLst/>
            <a:cxnLst/>
            <a:rect l="l" t="t" r="r" b="b"/>
            <a:pathLst>
              <a:path w="36195" h="34289">
                <a:moveTo>
                  <a:pt x="28054" y="0"/>
                </a:moveTo>
                <a:lnTo>
                  <a:pt x="7670" y="0"/>
                </a:lnTo>
                <a:lnTo>
                  <a:pt x="0" y="7658"/>
                </a:lnTo>
                <a:lnTo>
                  <a:pt x="0" y="26377"/>
                </a:lnTo>
                <a:lnTo>
                  <a:pt x="7670" y="34035"/>
                </a:lnTo>
                <a:lnTo>
                  <a:pt x="28054" y="34035"/>
                </a:lnTo>
                <a:lnTo>
                  <a:pt x="35725" y="26377"/>
                </a:lnTo>
                <a:lnTo>
                  <a:pt x="35725" y="7658"/>
                </a:lnTo>
                <a:lnTo>
                  <a:pt x="28054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5" name="object 35"/>
          <p:cNvSpPr/>
          <p:nvPr/>
        </p:nvSpPr>
        <p:spPr>
          <a:xfrm>
            <a:off x="8803500" y="3390506"/>
            <a:ext cx="36195" cy="34290"/>
          </a:xfrm>
          <a:custGeom>
            <a:avLst/>
            <a:gdLst/>
            <a:ahLst/>
            <a:cxnLst/>
            <a:rect l="l" t="t" r="r" b="b"/>
            <a:pathLst>
              <a:path w="36195" h="34289">
                <a:moveTo>
                  <a:pt x="28054" y="0"/>
                </a:moveTo>
                <a:lnTo>
                  <a:pt x="7670" y="0"/>
                </a:lnTo>
                <a:lnTo>
                  <a:pt x="0" y="7658"/>
                </a:lnTo>
                <a:lnTo>
                  <a:pt x="0" y="26377"/>
                </a:lnTo>
                <a:lnTo>
                  <a:pt x="7670" y="34035"/>
                </a:lnTo>
                <a:lnTo>
                  <a:pt x="28054" y="34035"/>
                </a:lnTo>
                <a:lnTo>
                  <a:pt x="35725" y="26377"/>
                </a:lnTo>
                <a:lnTo>
                  <a:pt x="35725" y="7658"/>
                </a:lnTo>
                <a:lnTo>
                  <a:pt x="28054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6" name="object 36"/>
          <p:cNvSpPr/>
          <p:nvPr/>
        </p:nvSpPr>
        <p:spPr>
          <a:xfrm>
            <a:off x="8803500" y="3545548"/>
            <a:ext cx="36195" cy="34290"/>
          </a:xfrm>
          <a:custGeom>
            <a:avLst/>
            <a:gdLst/>
            <a:ahLst/>
            <a:cxnLst/>
            <a:rect l="l" t="t" r="r" b="b"/>
            <a:pathLst>
              <a:path w="36195" h="34289">
                <a:moveTo>
                  <a:pt x="28054" y="0"/>
                </a:moveTo>
                <a:lnTo>
                  <a:pt x="7670" y="0"/>
                </a:lnTo>
                <a:lnTo>
                  <a:pt x="0" y="7658"/>
                </a:lnTo>
                <a:lnTo>
                  <a:pt x="0" y="26377"/>
                </a:lnTo>
                <a:lnTo>
                  <a:pt x="7670" y="34035"/>
                </a:lnTo>
                <a:lnTo>
                  <a:pt x="28054" y="34035"/>
                </a:lnTo>
                <a:lnTo>
                  <a:pt x="35725" y="26377"/>
                </a:lnTo>
                <a:lnTo>
                  <a:pt x="35725" y="7658"/>
                </a:lnTo>
                <a:lnTo>
                  <a:pt x="28054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7" name="object 37"/>
          <p:cNvSpPr/>
          <p:nvPr/>
        </p:nvSpPr>
        <p:spPr>
          <a:xfrm>
            <a:off x="8803500" y="3679863"/>
            <a:ext cx="36195" cy="34290"/>
          </a:xfrm>
          <a:custGeom>
            <a:avLst/>
            <a:gdLst/>
            <a:ahLst/>
            <a:cxnLst/>
            <a:rect l="l" t="t" r="r" b="b"/>
            <a:pathLst>
              <a:path w="36195" h="34289">
                <a:moveTo>
                  <a:pt x="28054" y="0"/>
                </a:moveTo>
                <a:lnTo>
                  <a:pt x="7670" y="0"/>
                </a:lnTo>
                <a:lnTo>
                  <a:pt x="0" y="7658"/>
                </a:lnTo>
                <a:lnTo>
                  <a:pt x="0" y="26377"/>
                </a:lnTo>
                <a:lnTo>
                  <a:pt x="7670" y="34035"/>
                </a:lnTo>
                <a:lnTo>
                  <a:pt x="28054" y="34035"/>
                </a:lnTo>
                <a:lnTo>
                  <a:pt x="35725" y="26377"/>
                </a:lnTo>
                <a:lnTo>
                  <a:pt x="35725" y="7658"/>
                </a:lnTo>
                <a:lnTo>
                  <a:pt x="28054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8" name="object 38"/>
          <p:cNvSpPr/>
          <p:nvPr/>
        </p:nvSpPr>
        <p:spPr>
          <a:xfrm>
            <a:off x="8803500" y="3829304"/>
            <a:ext cx="36195" cy="34290"/>
          </a:xfrm>
          <a:custGeom>
            <a:avLst/>
            <a:gdLst/>
            <a:ahLst/>
            <a:cxnLst/>
            <a:rect l="l" t="t" r="r" b="b"/>
            <a:pathLst>
              <a:path w="36195" h="34289">
                <a:moveTo>
                  <a:pt x="28054" y="0"/>
                </a:moveTo>
                <a:lnTo>
                  <a:pt x="7670" y="0"/>
                </a:lnTo>
                <a:lnTo>
                  <a:pt x="0" y="7658"/>
                </a:lnTo>
                <a:lnTo>
                  <a:pt x="0" y="26377"/>
                </a:lnTo>
                <a:lnTo>
                  <a:pt x="7670" y="34035"/>
                </a:lnTo>
                <a:lnTo>
                  <a:pt x="28054" y="34035"/>
                </a:lnTo>
                <a:lnTo>
                  <a:pt x="35725" y="26377"/>
                </a:lnTo>
                <a:lnTo>
                  <a:pt x="35725" y="7658"/>
                </a:lnTo>
                <a:lnTo>
                  <a:pt x="28054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9" name="object 39"/>
          <p:cNvSpPr/>
          <p:nvPr/>
        </p:nvSpPr>
        <p:spPr>
          <a:xfrm>
            <a:off x="8803500" y="3963632"/>
            <a:ext cx="36195" cy="34290"/>
          </a:xfrm>
          <a:custGeom>
            <a:avLst/>
            <a:gdLst/>
            <a:ahLst/>
            <a:cxnLst/>
            <a:rect l="l" t="t" r="r" b="b"/>
            <a:pathLst>
              <a:path w="36195" h="34289">
                <a:moveTo>
                  <a:pt x="28054" y="0"/>
                </a:moveTo>
                <a:lnTo>
                  <a:pt x="7670" y="0"/>
                </a:lnTo>
                <a:lnTo>
                  <a:pt x="0" y="7658"/>
                </a:lnTo>
                <a:lnTo>
                  <a:pt x="0" y="26377"/>
                </a:lnTo>
                <a:lnTo>
                  <a:pt x="7670" y="34035"/>
                </a:lnTo>
                <a:lnTo>
                  <a:pt x="28054" y="34035"/>
                </a:lnTo>
                <a:lnTo>
                  <a:pt x="35725" y="26377"/>
                </a:lnTo>
                <a:lnTo>
                  <a:pt x="35725" y="7658"/>
                </a:lnTo>
                <a:lnTo>
                  <a:pt x="28054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0" name="object 40"/>
          <p:cNvSpPr/>
          <p:nvPr/>
        </p:nvSpPr>
        <p:spPr>
          <a:xfrm>
            <a:off x="8803500" y="4118673"/>
            <a:ext cx="36195" cy="34290"/>
          </a:xfrm>
          <a:custGeom>
            <a:avLst/>
            <a:gdLst/>
            <a:ahLst/>
            <a:cxnLst/>
            <a:rect l="l" t="t" r="r" b="b"/>
            <a:pathLst>
              <a:path w="36195" h="34289">
                <a:moveTo>
                  <a:pt x="28054" y="0"/>
                </a:moveTo>
                <a:lnTo>
                  <a:pt x="7670" y="0"/>
                </a:lnTo>
                <a:lnTo>
                  <a:pt x="0" y="7658"/>
                </a:lnTo>
                <a:lnTo>
                  <a:pt x="0" y="26377"/>
                </a:lnTo>
                <a:lnTo>
                  <a:pt x="7670" y="34036"/>
                </a:lnTo>
                <a:lnTo>
                  <a:pt x="28054" y="34036"/>
                </a:lnTo>
                <a:lnTo>
                  <a:pt x="35725" y="26377"/>
                </a:lnTo>
                <a:lnTo>
                  <a:pt x="35725" y="7658"/>
                </a:lnTo>
                <a:lnTo>
                  <a:pt x="28054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1" name="object 41"/>
          <p:cNvSpPr/>
          <p:nvPr/>
        </p:nvSpPr>
        <p:spPr>
          <a:xfrm>
            <a:off x="8803500" y="4252988"/>
            <a:ext cx="36195" cy="34290"/>
          </a:xfrm>
          <a:custGeom>
            <a:avLst/>
            <a:gdLst/>
            <a:ahLst/>
            <a:cxnLst/>
            <a:rect l="l" t="t" r="r" b="b"/>
            <a:pathLst>
              <a:path w="36195" h="34289">
                <a:moveTo>
                  <a:pt x="28054" y="0"/>
                </a:moveTo>
                <a:lnTo>
                  <a:pt x="7670" y="0"/>
                </a:lnTo>
                <a:lnTo>
                  <a:pt x="0" y="7658"/>
                </a:lnTo>
                <a:lnTo>
                  <a:pt x="0" y="26377"/>
                </a:lnTo>
                <a:lnTo>
                  <a:pt x="7670" y="34036"/>
                </a:lnTo>
                <a:lnTo>
                  <a:pt x="28054" y="34036"/>
                </a:lnTo>
                <a:lnTo>
                  <a:pt x="35725" y="26377"/>
                </a:lnTo>
                <a:lnTo>
                  <a:pt x="35725" y="7658"/>
                </a:lnTo>
                <a:lnTo>
                  <a:pt x="28054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2" name="object 42"/>
          <p:cNvSpPr/>
          <p:nvPr/>
        </p:nvSpPr>
        <p:spPr>
          <a:xfrm>
            <a:off x="8803500" y="4404131"/>
            <a:ext cx="36195" cy="34290"/>
          </a:xfrm>
          <a:custGeom>
            <a:avLst/>
            <a:gdLst/>
            <a:ahLst/>
            <a:cxnLst/>
            <a:rect l="l" t="t" r="r" b="b"/>
            <a:pathLst>
              <a:path w="36195" h="34289">
                <a:moveTo>
                  <a:pt x="28054" y="0"/>
                </a:moveTo>
                <a:lnTo>
                  <a:pt x="7670" y="0"/>
                </a:lnTo>
                <a:lnTo>
                  <a:pt x="0" y="7658"/>
                </a:lnTo>
                <a:lnTo>
                  <a:pt x="0" y="26377"/>
                </a:lnTo>
                <a:lnTo>
                  <a:pt x="7670" y="34036"/>
                </a:lnTo>
                <a:lnTo>
                  <a:pt x="28054" y="34036"/>
                </a:lnTo>
                <a:lnTo>
                  <a:pt x="35725" y="26377"/>
                </a:lnTo>
                <a:lnTo>
                  <a:pt x="35725" y="7658"/>
                </a:lnTo>
                <a:lnTo>
                  <a:pt x="28054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3" name="object 43"/>
          <p:cNvSpPr/>
          <p:nvPr/>
        </p:nvSpPr>
        <p:spPr>
          <a:xfrm>
            <a:off x="8803500" y="4561395"/>
            <a:ext cx="36195" cy="34290"/>
          </a:xfrm>
          <a:custGeom>
            <a:avLst/>
            <a:gdLst/>
            <a:ahLst/>
            <a:cxnLst/>
            <a:rect l="l" t="t" r="r" b="b"/>
            <a:pathLst>
              <a:path w="36195" h="34289">
                <a:moveTo>
                  <a:pt x="28054" y="0"/>
                </a:moveTo>
                <a:lnTo>
                  <a:pt x="7670" y="0"/>
                </a:lnTo>
                <a:lnTo>
                  <a:pt x="0" y="7658"/>
                </a:lnTo>
                <a:lnTo>
                  <a:pt x="0" y="26377"/>
                </a:lnTo>
                <a:lnTo>
                  <a:pt x="7670" y="34036"/>
                </a:lnTo>
                <a:lnTo>
                  <a:pt x="28054" y="34036"/>
                </a:lnTo>
                <a:lnTo>
                  <a:pt x="35725" y="26377"/>
                </a:lnTo>
                <a:lnTo>
                  <a:pt x="35725" y="7658"/>
                </a:lnTo>
                <a:lnTo>
                  <a:pt x="28054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4" name="object 44"/>
          <p:cNvSpPr/>
          <p:nvPr/>
        </p:nvSpPr>
        <p:spPr>
          <a:xfrm>
            <a:off x="8803500" y="5532894"/>
            <a:ext cx="36195" cy="34290"/>
          </a:xfrm>
          <a:custGeom>
            <a:avLst/>
            <a:gdLst/>
            <a:ahLst/>
            <a:cxnLst/>
            <a:rect l="l" t="t" r="r" b="b"/>
            <a:pathLst>
              <a:path w="36195" h="34289">
                <a:moveTo>
                  <a:pt x="28054" y="0"/>
                </a:moveTo>
                <a:lnTo>
                  <a:pt x="7670" y="0"/>
                </a:lnTo>
                <a:lnTo>
                  <a:pt x="0" y="7658"/>
                </a:lnTo>
                <a:lnTo>
                  <a:pt x="0" y="26365"/>
                </a:lnTo>
                <a:lnTo>
                  <a:pt x="7670" y="34036"/>
                </a:lnTo>
                <a:lnTo>
                  <a:pt x="28054" y="34036"/>
                </a:lnTo>
                <a:lnTo>
                  <a:pt x="35725" y="26365"/>
                </a:lnTo>
                <a:lnTo>
                  <a:pt x="35725" y="7658"/>
                </a:lnTo>
                <a:lnTo>
                  <a:pt x="28054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5" name="object 45"/>
          <p:cNvSpPr/>
          <p:nvPr/>
        </p:nvSpPr>
        <p:spPr>
          <a:xfrm>
            <a:off x="8803500" y="5679186"/>
            <a:ext cx="36195" cy="34290"/>
          </a:xfrm>
          <a:custGeom>
            <a:avLst/>
            <a:gdLst/>
            <a:ahLst/>
            <a:cxnLst/>
            <a:rect l="l" t="t" r="r" b="b"/>
            <a:pathLst>
              <a:path w="36195" h="34289">
                <a:moveTo>
                  <a:pt x="28054" y="0"/>
                </a:moveTo>
                <a:lnTo>
                  <a:pt x="7670" y="0"/>
                </a:lnTo>
                <a:lnTo>
                  <a:pt x="0" y="7670"/>
                </a:lnTo>
                <a:lnTo>
                  <a:pt x="0" y="26377"/>
                </a:lnTo>
                <a:lnTo>
                  <a:pt x="7670" y="34048"/>
                </a:lnTo>
                <a:lnTo>
                  <a:pt x="28054" y="34048"/>
                </a:lnTo>
                <a:lnTo>
                  <a:pt x="35725" y="26377"/>
                </a:lnTo>
                <a:lnTo>
                  <a:pt x="35725" y="7670"/>
                </a:lnTo>
                <a:lnTo>
                  <a:pt x="28054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6" name="object 46"/>
          <p:cNvSpPr/>
          <p:nvPr/>
        </p:nvSpPr>
        <p:spPr>
          <a:xfrm>
            <a:off x="8803500" y="5974080"/>
            <a:ext cx="36195" cy="34290"/>
          </a:xfrm>
          <a:custGeom>
            <a:avLst/>
            <a:gdLst/>
            <a:ahLst/>
            <a:cxnLst/>
            <a:rect l="l" t="t" r="r" b="b"/>
            <a:pathLst>
              <a:path w="36195" h="34289">
                <a:moveTo>
                  <a:pt x="28054" y="0"/>
                </a:moveTo>
                <a:lnTo>
                  <a:pt x="7670" y="0"/>
                </a:lnTo>
                <a:lnTo>
                  <a:pt x="0" y="7658"/>
                </a:lnTo>
                <a:lnTo>
                  <a:pt x="0" y="26377"/>
                </a:lnTo>
                <a:lnTo>
                  <a:pt x="7670" y="34036"/>
                </a:lnTo>
                <a:lnTo>
                  <a:pt x="28054" y="34036"/>
                </a:lnTo>
                <a:lnTo>
                  <a:pt x="35725" y="26377"/>
                </a:lnTo>
                <a:lnTo>
                  <a:pt x="35725" y="7658"/>
                </a:lnTo>
                <a:lnTo>
                  <a:pt x="28054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7" name="object 47"/>
          <p:cNvSpPr/>
          <p:nvPr/>
        </p:nvSpPr>
        <p:spPr>
          <a:xfrm>
            <a:off x="8803500" y="6133274"/>
            <a:ext cx="36195" cy="34290"/>
          </a:xfrm>
          <a:custGeom>
            <a:avLst/>
            <a:gdLst/>
            <a:ahLst/>
            <a:cxnLst/>
            <a:rect l="l" t="t" r="r" b="b"/>
            <a:pathLst>
              <a:path w="36195" h="34289">
                <a:moveTo>
                  <a:pt x="28054" y="0"/>
                </a:moveTo>
                <a:lnTo>
                  <a:pt x="7670" y="0"/>
                </a:lnTo>
                <a:lnTo>
                  <a:pt x="0" y="7658"/>
                </a:lnTo>
                <a:lnTo>
                  <a:pt x="0" y="26377"/>
                </a:lnTo>
                <a:lnTo>
                  <a:pt x="7670" y="34036"/>
                </a:lnTo>
                <a:lnTo>
                  <a:pt x="28054" y="34036"/>
                </a:lnTo>
                <a:lnTo>
                  <a:pt x="35725" y="26377"/>
                </a:lnTo>
                <a:lnTo>
                  <a:pt x="35725" y="7658"/>
                </a:lnTo>
                <a:lnTo>
                  <a:pt x="28054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8" name="object 48"/>
          <p:cNvSpPr/>
          <p:nvPr/>
        </p:nvSpPr>
        <p:spPr>
          <a:xfrm>
            <a:off x="8787942" y="7200442"/>
            <a:ext cx="36195" cy="34290"/>
          </a:xfrm>
          <a:custGeom>
            <a:avLst/>
            <a:gdLst/>
            <a:ahLst/>
            <a:cxnLst/>
            <a:rect l="l" t="t" r="r" b="b"/>
            <a:pathLst>
              <a:path w="36195" h="34290">
                <a:moveTo>
                  <a:pt x="28054" y="0"/>
                </a:moveTo>
                <a:lnTo>
                  <a:pt x="7658" y="0"/>
                </a:lnTo>
                <a:lnTo>
                  <a:pt x="0" y="7670"/>
                </a:lnTo>
                <a:lnTo>
                  <a:pt x="0" y="26377"/>
                </a:lnTo>
                <a:lnTo>
                  <a:pt x="7658" y="34036"/>
                </a:lnTo>
                <a:lnTo>
                  <a:pt x="28054" y="34036"/>
                </a:lnTo>
                <a:lnTo>
                  <a:pt x="35712" y="26377"/>
                </a:lnTo>
                <a:lnTo>
                  <a:pt x="35712" y="7670"/>
                </a:lnTo>
                <a:lnTo>
                  <a:pt x="28054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9" name="object 49"/>
          <p:cNvSpPr/>
          <p:nvPr/>
        </p:nvSpPr>
        <p:spPr>
          <a:xfrm>
            <a:off x="8787942" y="7608049"/>
            <a:ext cx="36195" cy="34290"/>
          </a:xfrm>
          <a:custGeom>
            <a:avLst/>
            <a:gdLst/>
            <a:ahLst/>
            <a:cxnLst/>
            <a:rect l="l" t="t" r="r" b="b"/>
            <a:pathLst>
              <a:path w="36195" h="34290">
                <a:moveTo>
                  <a:pt x="28054" y="0"/>
                </a:moveTo>
                <a:lnTo>
                  <a:pt x="7658" y="0"/>
                </a:lnTo>
                <a:lnTo>
                  <a:pt x="0" y="7658"/>
                </a:lnTo>
                <a:lnTo>
                  <a:pt x="0" y="26377"/>
                </a:lnTo>
                <a:lnTo>
                  <a:pt x="7658" y="34035"/>
                </a:lnTo>
                <a:lnTo>
                  <a:pt x="28054" y="34035"/>
                </a:lnTo>
                <a:lnTo>
                  <a:pt x="35712" y="26377"/>
                </a:lnTo>
                <a:lnTo>
                  <a:pt x="35712" y="7658"/>
                </a:lnTo>
                <a:lnTo>
                  <a:pt x="28054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0" name="object 50"/>
          <p:cNvSpPr/>
          <p:nvPr/>
        </p:nvSpPr>
        <p:spPr>
          <a:xfrm>
            <a:off x="4594948" y="7999006"/>
            <a:ext cx="2042502" cy="1157414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1" name="object 51"/>
          <p:cNvSpPr/>
          <p:nvPr/>
        </p:nvSpPr>
        <p:spPr>
          <a:xfrm>
            <a:off x="1116202" y="7999006"/>
            <a:ext cx="2249233" cy="1157414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2" name="object 52"/>
          <p:cNvSpPr/>
          <p:nvPr/>
        </p:nvSpPr>
        <p:spPr>
          <a:xfrm>
            <a:off x="2575864" y="7999006"/>
            <a:ext cx="2314486" cy="1157414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3" name="object 53"/>
          <p:cNvSpPr/>
          <p:nvPr/>
        </p:nvSpPr>
        <p:spPr>
          <a:xfrm>
            <a:off x="11072304" y="1384300"/>
            <a:ext cx="1285760" cy="1582724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4" name="object 54"/>
          <p:cNvSpPr/>
          <p:nvPr/>
        </p:nvSpPr>
        <p:spPr>
          <a:xfrm>
            <a:off x="12597015" y="1347432"/>
            <a:ext cx="712496" cy="1635175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5" name="object 55"/>
          <p:cNvSpPr/>
          <p:nvPr/>
        </p:nvSpPr>
        <p:spPr>
          <a:xfrm>
            <a:off x="11016081" y="7994053"/>
            <a:ext cx="1683321" cy="1169365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6" name="object 56"/>
          <p:cNvSpPr/>
          <p:nvPr/>
        </p:nvSpPr>
        <p:spPr>
          <a:xfrm>
            <a:off x="11020285" y="7982636"/>
            <a:ext cx="0" cy="1204595"/>
          </a:xfrm>
          <a:custGeom>
            <a:avLst/>
            <a:gdLst/>
            <a:ahLst/>
            <a:cxnLst/>
            <a:rect l="l" t="t" r="r" b="b"/>
            <a:pathLst>
              <a:path h="1204595">
                <a:moveTo>
                  <a:pt x="0" y="0"/>
                </a:moveTo>
                <a:lnTo>
                  <a:pt x="0" y="1204582"/>
                </a:lnTo>
              </a:path>
            </a:pathLst>
          </a:custGeom>
          <a:ln w="17271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7" name="object 57"/>
          <p:cNvSpPr/>
          <p:nvPr/>
        </p:nvSpPr>
        <p:spPr>
          <a:xfrm>
            <a:off x="12693522" y="7982636"/>
            <a:ext cx="0" cy="1204595"/>
          </a:xfrm>
          <a:custGeom>
            <a:avLst/>
            <a:gdLst/>
            <a:ahLst/>
            <a:cxnLst/>
            <a:rect l="l" t="t" r="r" b="b"/>
            <a:pathLst>
              <a:path h="1204595">
                <a:moveTo>
                  <a:pt x="0" y="0"/>
                </a:moveTo>
                <a:lnTo>
                  <a:pt x="0" y="1204582"/>
                </a:lnTo>
              </a:path>
            </a:pathLst>
          </a:custGeom>
          <a:ln w="17271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8" name="object 58"/>
          <p:cNvSpPr/>
          <p:nvPr/>
        </p:nvSpPr>
        <p:spPr>
          <a:xfrm>
            <a:off x="2571864" y="7966126"/>
            <a:ext cx="0" cy="1205230"/>
          </a:xfrm>
          <a:custGeom>
            <a:avLst/>
            <a:gdLst/>
            <a:ahLst/>
            <a:cxnLst/>
            <a:rect l="l" t="t" r="r" b="b"/>
            <a:pathLst>
              <a:path h="1205229">
                <a:moveTo>
                  <a:pt x="0" y="0"/>
                </a:moveTo>
                <a:lnTo>
                  <a:pt x="0" y="1205014"/>
                </a:lnTo>
              </a:path>
            </a:pathLst>
          </a:custGeom>
          <a:ln w="17272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9" name="object 59"/>
          <p:cNvSpPr/>
          <p:nvPr/>
        </p:nvSpPr>
        <p:spPr>
          <a:xfrm>
            <a:off x="4880267" y="7966126"/>
            <a:ext cx="0" cy="1205230"/>
          </a:xfrm>
          <a:custGeom>
            <a:avLst/>
            <a:gdLst/>
            <a:ahLst/>
            <a:cxnLst/>
            <a:rect l="l" t="t" r="r" b="b"/>
            <a:pathLst>
              <a:path h="1205229">
                <a:moveTo>
                  <a:pt x="0" y="0"/>
                </a:moveTo>
                <a:lnTo>
                  <a:pt x="0" y="1205014"/>
                </a:lnTo>
              </a:path>
            </a:pathLst>
          </a:custGeom>
          <a:ln w="17271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0" name="object 60"/>
          <p:cNvSpPr/>
          <p:nvPr/>
        </p:nvSpPr>
        <p:spPr>
          <a:xfrm>
            <a:off x="627913" y="610279"/>
            <a:ext cx="6510655" cy="0"/>
          </a:xfrm>
          <a:custGeom>
            <a:avLst/>
            <a:gdLst/>
            <a:ahLst/>
            <a:cxnLst/>
            <a:rect l="l" t="t" r="r" b="b"/>
            <a:pathLst>
              <a:path w="6510655">
                <a:moveTo>
                  <a:pt x="0" y="0"/>
                </a:moveTo>
                <a:lnTo>
                  <a:pt x="6510629" y="0"/>
                </a:lnTo>
              </a:path>
            </a:pathLst>
          </a:custGeom>
          <a:ln w="7099">
            <a:solidFill>
              <a:srgbClr val="ED1C24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1" name="object 61"/>
          <p:cNvSpPr/>
          <p:nvPr/>
        </p:nvSpPr>
        <p:spPr>
          <a:xfrm>
            <a:off x="8109991" y="613473"/>
            <a:ext cx="6508750" cy="0"/>
          </a:xfrm>
          <a:custGeom>
            <a:avLst/>
            <a:gdLst/>
            <a:ahLst/>
            <a:cxnLst/>
            <a:rect l="l" t="t" r="r" b="b"/>
            <a:pathLst>
              <a:path w="6508750">
                <a:moveTo>
                  <a:pt x="0" y="0"/>
                </a:moveTo>
                <a:lnTo>
                  <a:pt x="6508216" y="0"/>
                </a:lnTo>
              </a:path>
            </a:pathLst>
          </a:custGeom>
          <a:ln w="7086">
            <a:solidFill>
              <a:srgbClr val="ED1C24"/>
            </a:solidFill>
          </a:ln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231F20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5106</Words>
  <Application>WPS 演示</Application>
  <PresentationFormat>On-screen Show (4:3)</PresentationFormat>
  <Paragraphs>97</Paragraphs>
  <Slides>2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</vt:i4>
      </vt:variant>
    </vt:vector>
  </HeadingPairs>
  <TitlesOfParts>
    <vt:vector size="12" baseType="lpstr">
      <vt:lpstr>Arial</vt:lpstr>
      <vt:lpstr>宋体</vt:lpstr>
      <vt:lpstr>Wingdings</vt:lpstr>
      <vt:lpstr>Arial Black</vt:lpstr>
      <vt:lpstr>Arial</vt:lpstr>
      <vt:lpstr>新宋体</vt:lpstr>
      <vt:lpstr>Calibri</vt:lpstr>
      <vt:lpstr>微软雅黑</vt:lpstr>
      <vt:lpstr>Arial Unicode MS</vt:lpstr>
      <vt:lpstr>Office Theme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dc:subject>LightPDF - Edit, Convert PDF Files Online for Free</dc:subject>
  <cp:lastModifiedBy>New beginning</cp:lastModifiedBy>
  <cp:revision>5</cp:revision>
  <dcterms:created xsi:type="dcterms:W3CDTF">2021-07-31T10:51:00Z</dcterms:created>
  <dcterms:modified xsi:type="dcterms:W3CDTF">2021-12-03T11:18:48Z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or">
    <vt:lpwstr>lightpdf.com</vt:lpwstr>
  </property>
  <property fmtid="{D5CDD505-2E9C-101B-9397-08002B2CF9AE}" pid="3" name="ICV">
    <vt:lpwstr>701B951468E04B759C91C134F6D8BDE7</vt:lpwstr>
  </property>
  <property fmtid="{D5CDD505-2E9C-101B-9397-08002B2CF9AE}" pid="4" name="KSOProductBuildVer">
    <vt:lpwstr>2052-11.1.0.11045</vt:lpwstr>
  </property>
</Properties>
</file>