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62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tags" Target="../tags/tag62.xml"/><Relationship Id="rId22" Type="http://schemas.openxmlformats.org/officeDocument/2006/relationships/tags" Target="../tags/tag61.xml"/><Relationship Id="rId21" Type="http://schemas.openxmlformats.org/officeDocument/2006/relationships/tags" Target="../tags/tag60.xml"/><Relationship Id="rId20" Type="http://schemas.openxmlformats.org/officeDocument/2006/relationships/tags" Target="../tags/tag5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58.xml"/><Relationship Id="rId18" Type="http://schemas.openxmlformats.org/officeDocument/2006/relationships/tags" Target="../tags/tag57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2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openxmlformats.org/officeDocument/2006/relationships/tags" Target="../tags/tag63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64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458" y="59428"/>
            <a:ext cx="3057150" cy="17212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187" y="1288316"/>
            <a:ext cx="530268" cy="155565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689163" y="2880564"/>
            <a:ext cx="806948" cy="8574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p>
            <a:pPr indent="0"/>
            <a:r>
              <a:rPr lang="en-US" sz="670" b="1">
                <a:solidFill>
                  <a:srgbClr val="3E3A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SPECIFICATIONS</a:t>
            </a:r>
            <a:endParaRPr lang="en-US" sz="670" b="1">
              <a:solidFill>
                <a:srgbClr val="3E3A3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3"/>
            </p:custDataLst>
          </p:nvPr>
        </p:nvGraphicFramePr>
        <p:xfrm>
          <a:off x="3917112" y="2995600"/>
          <a:ext cx="4390390" cy="3492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510"/>
                <a:gridCol w="671195"/>
                <a:gridCol w="671830"/>
                <a:gridCol w="671195"/>
                <a:gridCol w="671830"/>
                <a:gridCol w="671830"/>
              </a:tblGrid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Product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P1.82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P2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P2.5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P3.07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P4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Pitch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1.82mm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2.5mm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3.07mm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Resol ution(dots)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352*1056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320*960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256*768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208*624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160*480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LED Type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SMD1515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gridSpan="3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SMD2121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Brightness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1000nits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gridSpan="3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1200nits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Module Size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320*160mm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Total Poster Size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W655mm*H1936mm*T45mm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LED Size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W640*H1920mm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Material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Acrylic + Aluminum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Weight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35 kg/pcs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Control Method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4G/Wifi/Ethernet+Cloud Cluster Control+Mobile App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Protection Level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IP40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Cabinet Maintenance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Front &amp;Rear Service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Max Power Consumption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700W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Average Power Consumption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250W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Refresh Rate (Hz)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2880-3840HZ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Grey Scale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16 bit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Viewing Angle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H160°, V160°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Voltage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AC100~240V(50-63Hz)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Working Temperature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-40°C-+70°C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Working Humidity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10%-90%RH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Color Temperature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6500-9500K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Brightness Sensor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0-255 level automatic adjustment, optional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Contrast Ratio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4000:01:00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Certifications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EMC/CE/ROHS/CCC/FCC/ISO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5" name="object 4"/>
          <p:cNvSpPr txBox="1"/>
          <p:nvPr/>
        </p:nvSpPr>
        <p:spPr>
          <a:xfrm>
            <a:off x="3689163" y="1888964"/>
            <a:ext cx="3175157" cy="951230"/>
          </a:xfrm>
          <a:prstGeom prst="rect">
            <a:avLst/>
          </a:prstGeom>
        </p:spPr>
        <p:txBody>
          <a:bodyPr vert="horz" wrap="square" lIns="0" tIns="11885" rIns="0" bIns="0" rtlCol="0">
            <a:spAutoFit/>
          </a:bodyPr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b="1" spc="5" dirty="0">
                <a:solidFill>
                  <a:srgbClr val="43658F"/>
                </a:solidFill>
                <a:latin typeface="Arial" panose="020B0604020202020204"/>
                <a:cs typeface="Arial" panose="020B0604020202020204"/>
              </a:rPr>
              <a:t>FEATURES</a:t>
            </a:r>
            <a:endParaRPr sz="80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109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 Multiple installation ways: hanging, wall-mounting, base-standing, bracket standing and creative installation </a:t>
            </a:r>
            <a:endParaRPr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 High brightness, high refresh rate, 160° viewing angle, a much better replacement of LCD screen</a:t>
            </a:r>
            <a:endParaRPr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Can be controlled by mobile phone/computer/Wi-Fi /USB connection</a:t>
            </a:r>
            <a:endParaRPr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 Better replacement of traditional roll screen</a:t>
            </a:r>
            <a:endParaRPr sz="57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标题 9"/>
          <p:cNvSpPr/>
          <p:nvPr/>
        </p:nvSpPr>
        <p:spPr>
          <a:xfrm>
            <a:off x="7192448" y="565840"/>
            <a:ext cx="1115125" cy="14414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43658F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r>
              <a:rPr lang="en-US" sz="935" spc="5" dirty="0">
                <a:solidFill>
                  <a:schemeClr val="bg1"/>
                </a:solidFill>
                <a:sym typeface="+mn-ea"/>
              </a:rPr>
              <a:t> Gposter Series</a:t>
            </a:r>
            <a:endParaRPr lang="en-US" altLang="en-US" sz="935" spc="5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object 8"/>
          <p:cNvSpPr txBox="1"/>
          <p:nvPr/>
        </p:nvSpPr>
        <p:spPr>
          <a:xfrm>
            <a:off x="6770084" y="925805"/>
            <a:ext cx="1941176" cy="130810"/>
          </a:xfrm>
          <a:prstGeom prst="rect">
            <a:avLst/>
          </a:prstGeom>
        </p:spPr>
        <p:txBody>
          <a:bodyPr vert="horz" wrap="square" lIns="0" tIns="8489" rIns="0" bIns="0" rtlCol="0">
            <a:spAutoFit/>
          </a:bodyPr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Gposter(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1.8/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2.5/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3.07/P4</a:t>
            </a:r>
            <a:endParaRPr lang="en-US" sz="800" b="1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矩形 9"/>
          <p:cNvSpPr/>
          <p:nvPr/>
        </p:nvSpPr>
        <p:spPr>
          <a:xfrm>
            <a:off x="4026205" y="2129223"/>
            <a:ext cx="812042" cy="8574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p>
            <a:pPr indent="0"/>
            <a:r>
              <a:rPr lang="en-US" sz="670" b="1">
                <a:solidFill>
                  <a:srgbClr val="3E3A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SPECIFICATIONS</a:t>
            </a:r>
            <a:endParaRPr lang="en-US" sz="670" b="1">
              <a:solidFill>
                <a:srgbClr val="3E3A3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1196" y="11461"/>
            <a:ext cx="595979" cy="1897029"/>
          </a:xfrm>
          <a:prstGeom prst="rect">
            <a:avLst/>
          </a:prstGeom>
        </p:spPr>
      </p:pic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3932818" y="2278218"/>
          <a:ext cx="4227195" cy="418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430"/>
                <a:gridCol w="589280"/>
                <a:gridCol w="589280"/>
                <a:gridCol w="588645"/>
                <a:gridCol w="589280"/>
                <a:gridCol w="589280"/>
              </a:tblGrid>
              <a:tr h="155575">
                <a:tc>
                  <a:txBody>
                    <a:bodyPr/>
                    <a:p>
                      <a:pPr marL="0" indent="0" algn="ctr">
                        <a:buNone/>
                      </a:pPr>
                      <a:endParaRPr lang="en-US" altLang="en-US" sz="735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Indoor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gridSpan="3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Outdoor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Product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P1.875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P2.5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P3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P4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Pitch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1.875mm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2.5mm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398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Resol ution(dots)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512*1024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480*960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384*768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320*640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240*480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</a:tr>
              <a:tr h="13843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LED Type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SMD1515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gridSpan="3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SMD1921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Brightness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1000nits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1000nits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3500nits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4500nits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5500nits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Module Size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240*240mm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gridSpan="3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320*160mm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13843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Total Poster Size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W1140*H2100*T210mm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LED Size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W960*H1920mm (Customizable)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Bottom Wheel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H27.5mm (Dismountable, optional)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Material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Tempered Glass + Galvanized Aluminum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843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Weight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70kg/pcs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Control Method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3G/4G/Wifi+Cloud Cluster Control+Mobile App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Protection Level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IP65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843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Cabinet Maintenance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Front&amp;Rear Service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Max Power Consumption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1200W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gridSpan="3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1800W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Average Power Consumption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400W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gridSpan="3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600W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13843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Refresh Rate (Hz)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2880-3840HZ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Grey Scale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16 bit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Viewing Angle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H160°, V160°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gridSpan="3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H160°, V140°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13843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Voltage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AC100~240V(50-63Hz)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Working Temperature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-30°C - +80°C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Working Humidity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10%-90%RH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ColorTemperature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6500-9500K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7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Brightness Sensor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0-255 level automatic adjustment, optional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843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Power Control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Remote power control, optional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Monitoring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HD camera, optional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Sound System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Power consumption 10-30W, optional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Enviroment Detection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Temperature/Humidity/PM2.5, optional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906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Certifications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EMC/CE/ROHS/CCC/FCC/ISO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object 4"/>
          <p:cNvSpPr txBox="1"/>
          <p:nvPr/>
        </p:nvSpPr>
        <p:spPr>
          <a:xfrm>
            <a:off x="4710477" y="781904"/>
            <a:ext cx="2771471" cy="1417955"/>
          </a:xfrm>
          <a:prstGeom prst="rect">
            <a:avLst/>
          </a:prstGeom>
        </p:spPr>
        <p:txBody>
          <a:bodyPr vert="horz" wrap="square" lIns="0" tIns="11885" rIns="0" bIns="0" rtlCol="0">
            <a:spAutoFit/>
          </a:bodyPr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b="1" spc="5" dirty="0">
                <a:solidFill>
                  <a:srgbClr val="43658F"/>
                </a:solidFill>
                <a:latin typeface="Arial" panose="020B0604020202020204"/>
                <a:cs typeface="Arial" panose="020B0604020202020204"/>
              </a:rPr>
              <a:t>FEATURES</a:t>
            </a:r>
            <a:endParaRPr sz="80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109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Multiple installation ways: floor-standing,pillar-mounting, hanging,etc </a:t>
            </a:r>
            <a:endParaRPr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Can be controlled by mobile phone /computer/Wi-Fi/3G/4G/Cloud-clu stered-control</a:t>
            </a:r>
            <a:endParaRPr lang="en-US" sz="570">
              <a:latin typeface="Arial" panose="020B0604020202020204"/>
              <a:sym typeface="+mn-ea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Precision advertising with face recognition function</a:t>
            </a:r>
            <a:endParaRPr lang="en-US" sz="570">
              <a:latin typeface="Arial" panose="020B0604020202020204"/>
              <a:sym typeface="+mn-ea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Enough space for inside sound system</a:t>
            </a:r>
            <a:endParaRPr lang="en-US" sz="570">
              <a:latin typeface="Arial" panose="020B0604020202020204"/>
              <a:sym typeface="+mn-ea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Remote control for the power switch</a:t>
            </a:r>
            <a:endParaRPr lang="en-US" sz="570">
              <a:latin typeface="Arial" panose="020B0604020202020204"/>
              <a:sym typeface="+mn-ea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Brightness sensor for automatic brightness adjustment</a:t>
            </a:r>
            <a:endParaRPr lang="en-US" sz="570">
              <a:latin typeface="Arial" panose="020B0604020202020204"/>
              <a:sym typeface="+mn-ea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Optional bottom wheels</a:t>
            </a:r>
            <a:endParaRPr lang="en-US" sz="570">
              <a:latin typeface="Arial" panose="020B0604020202020204"/>
              <a:sym typeface="+mn-ea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Compatible with HD camera for monitoring</a:t>
            </a:r>
            <a:endParaRPr sz="57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标题 9"/>
          <p:cNvSpPr/>
          <p:nvPr/>
        </p:nvSpPr>
        <p:spPr>
          <a:xfrm>
            <a:off x="4700289" y="155786"/>
            <a:ext cx="1115125" cy="14414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43658F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r>
              <a:rPr lang="en-US" sz="935" spc="5" dirty="0">
                <a:solidFill>
                  <a:schemeClr val="bg1"/>
                </a:solidFill>
                <a:sym typeface="+mn-ea"/>
              </a:rPr>
              <a:t> Gposter Series</a:t>
            </a:r>
            <a:endParaRPr lang="en-US" altLang="en-US" sz="935" spc="5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object 8"/>
          <p:cNvSpPr txBox="1"/>
          <p:nvPr/>
        </p:nvSpPr>
        <p:spPr>
          <a:xfrm>
            <a:off x="4652322" y="492829"/>
            <a:ext cx="1941176" cy="130810"/>
          </a:xfrm>
          <a:prstGeom prst="rect">
            <a:avLst/>
          </a:prstGeom>
        </p:spPr>
        <p:txBody>
          <a:bodyPr vert="horz" wrap="square" lIns="0" tIns="8489" rIns="0" bIns="0" rtlCol="0">
            <a:spAutoFit/>
          </a:bodyPr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Gposter(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1.8/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2.5/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3.07/P4)</a:t>
            </a:r>
            <a:endParaRPr lang="en-US" sz="800" b="1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ABLE_BEAUTIFY" val="smartTable{0a0da6a6-83c3-48f6-b46c-4ae9d0634945}"/>
  <p:tag name="TABLE_ENDDRAG_ORIGIN_RECT" val="519*410"/>
  <p:tag name="TABLE_ENDDRAG_RECT" val="38*352*519*410"/>
</p:tagLst>
</file>

<file path=ppt/tags/tag64.xml><?xml version="1.0" encoding="utf-8"?>
<p:tagLst xmlns:p="http://schemas.openxmlformats.org/presentationml/2006/main">
  <p:tag name="KSO_WM_UNIT_TABLE_BEAUTIFY" val="smartTable{c7ecca27-c8e2-4fe7-9a80-62fa99837d81}"/>
  <p:tag name="TABLE_ENDDRAG_ORIGIN_RECT" val="497*492"/>
  <p:tag name="TABLE_ENDDRAG_RECT" val="42*268*497*492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5742</Words>
  <Application>WPS 演示</Application>
  <PresentationFormat>宽屏</PresentationFormat>
  <Paragraphs>686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Arial</vt:lpstr>
      <vt:lpstr>Arial</vt:lpstr>
      <vt:lpstr>΢</vt:lpstr>
      <vt:lpstr>Segoe Print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New beginning</cp:lastModifiedBy>
  <cp:revision>176</cp:revision>
  <dcterms:created xsi:type="dcterms:W3CDTF">2019-06-19T02:08:00Z</dcterms:created>
  <dcterms:modified xsi:type="dcterms:W3CDTF">2021-12-02T07:24:31Z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900CE6943690449F8D3D14181C2DC6C1</vt:lpwstr>
  </property>
</Properties>
</file>