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0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62.xml"/><Relationship Id="rId20" Type="http://schemas.openxmlformats.org/officeDocument/2006/relationships/tags" Target="../tags/tag61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60.xml"/><Relationship Id="rId18" Type="http://schemas.openxmlformats.org/officeDocument/2006/relationships/tags" Target="../tags/tag59.xml"/><Relationship Id="rId17" Type="http://schemas.openxmlformats.org/officeDocument/2006/relationships/tags" Target="../tags/tag58.xml"/><Relationship Id="rId16" Type="http://schemas.openxmlformats.org/officeDocument/2006/relationships/tags" Target="../tags/tag57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63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object 3"/>
          <p:cNvPicPr/>
          <p:nvPr/>
        </p:nvPicPr>
        <p:blipFill>
          <a:blip r:embed="rId1" cstate="print"/>
          <a:stretch>
            <a:fillRect/>
          </a:stretch>
        </p:blipFill>
        <p:spPr>
          <a:xfrm>
            <a:off x="6722117" y="11461"/>
            <a:ext cx="1829960" cy="1749732"/>
          </a:xfrm>
          <a:prstGeom prst="rect">
            <a:avLst/>
          </a:prstGeom>
        </p:spPr>
      </p:pic>
      <p:pic>
        <p:nvPicPr>
          <p:cNvPr id="2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4172" y="1022163"/>
            <a:ext cx="566265" cy="435523"/>
          </a:xfrm>
          <a:prstGeom prst="rect">
            <a:avLst/>
          </a:prstGeom>
        </p:spPr>
      </p:pic>
      <p:pic>
        <p:nvPicPr>
          <p:cNvPr id="9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83600" y="925805"/>
            <a:ext cx="366332" cy="543342"/>
          </a:xfrm>
          <a:prstGeom prst="rect">
            <a:avLst/>
          </a:prstGeom>
        </p:spPr>
      </p:pic>
      <p:pic>
        <p:nvPicPr>
          <p:cNvPr id="14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155093" y="1888539"/>
            <a:ext cx="1096448" cy="1105362"/>
          </a:xfrm>
          <a:prstGeom prst="rect">
            <a:avLst/>
          </a:prstGeom>
        </p:spPr>
      </p:pic>
      <p:sp>
        <p:nvSpPr>
          <p:cNvPr id="11" name="object 4"/>
          <p:cNvSpPr txBox="1"/>
          <p:nvPr/>
        </p:nvSpPr>
        <p:spPr>
          <a:xfrm>
            <a:off x="3785521" y="1744214"/>
            <a:ext cx="2037110" cy="821690"/>
          </a:xfrm>
          <a:prstGeom prst="rect">
            <a:avLst/>
          </a:prstGeom>
        </p:spPr>
        <p:txBody>
          <a:bodyPr vert="horz" wrap="square" lIns="0" tIns="11885" rIns="0" bIns="0" rtlCol="0">
            <a:spAutoFit/>
          </a:bodyPr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b="1" spc="5" dirty="0">
                <a:solidFill>
                  <a:srgbClr val="43658F"/>
                </a:solidFill>
                <a:latin typeface="Arial" panose="020B0604020202020204"/>
                <a:cs typeface="Arial" panose="020B0604020202020204"/>
              </a:rPr>
              <a:t>FEATURES</a:t>
            </a:r>
            <a:endParaRPr sz="800">
              <a:latin typeface="Arial" panose="020B0604020202020204"/>
              <a:cs typeface="Arial" panose="020B0604020202020204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57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Ultra  Flexible;</a:t>
            </a:r>
            <a:endParaRPr lang="en-US" sz="57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57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Light Weight;</a:t>
            </a:r>
            <a:endParaRPr lang="en-US" sz="57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57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Seamless Connection;</a:t>
            </a:r>
            <a:endParaRPr lang="en-US" sz="57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171450" lvl="0" indent="-171450" algn="l">
              <a:spcAft>
                <a:spcPts val="49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sz="57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Various installation shapes including </a:t>
            </a:r>
            <a:endParaRPr lang="en-US" sz="57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indent="0" algn="l">
              <a:spcAft>
                <a:spcPts val="49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sz="57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concave, convex, round, wave, S type, flat led screen</a:t>
            </a:r>
            <a:endParaRPr sz="57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标题 9"/>
          <p:cNvSpPr/>
          <p:nvPr/>
        </p:nvSpPr>
        <p:spPr>
          <a:xfrm>
            <a:off x="3929847" y="203753"/>
            <a:ext cx="1077346" cy="14414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43658F"/>
                </a:solidFill>
                <a:latin typeface="Arial" panose="020B0604020202020204"/>
                <a:ea typeface="+mj-ea"/>
                <a:cs typeface="Arial" panose="020B0604020202020204"/>
              </a:defRPr>
            </a:lvl1pPr>
          </a:lstStyle>
          <a:p>
            <a:r>
              <a:rPr lang="en-US" sz="935" spc="5" dirty="0">
                <a:solidFill>
                  <a:schemeClr val="bg1"/>
                </a:solidFill>
                <a:sym typeface="+mn-ea"/>
              </a:rPr>
              <a:t> GFL Series</a:t>
            </a:r>
            <a:endParaRPr lang="en-US" altLang="en-US" sz="935" spc="5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object 9"/>
          <p:cNvSpPr/>
          <p:nvPr/>
        </p:nvSpPr>
        <p:spPr>
          <a:xfrm>
            <a:off x="3833488" y="591309"/>
            <a:ext cx="2076162" cy="220733"/>
          </a:xfrm>
          <a:custGeom>
            <a:avLst/>
            <a:gdLst/>
            <a:ahLst/>
            <a:cxnLst/>
            <a:rect l="l" t="t" r="r" b="b"/>
            <a:pathLst>
              <a:path w="1758950" h="234950">
                <a:moveTo>
                  <a:pt x="1758950" y="198958"/>
                </a:moveTo>
                <a:lnTo>
                  <a:pt x="1756121" y="212966"/>
                </a:lnTo>
                <a:lnTo>
                  <a:pt x="1748407" y="224407"/>
                </a:lnTo>
                <a:lnTo>
                  <a:pt x="1736966" y="232121"/>
                </a:lnTo>
                <a:lnTo>
                  <a:pt x="1722958" y="234950"/>
                </a:lnTo>
                <a:lnTo>
                  <a:pt x="35991" y="234950"/>
                </a:lnTo>
                <a:lnTo>
                  <a:pt x="21983" y="232121"/>
                </a:lnTo>
                <a:lnTo>
                  <a:pt x="10542" y="224407"/>
                </a:lnTo>
                <a:lnTo>
                  <a:pt x="2828" y="212966"/>
                </a:lnTo>
                <a:lnTo>
                  <a:pt x="0" y="198958"/>
                </a:lnTo>
                <a:lnTo>
                  <a:pt x="0" y="36004"/>
                </a:lnTo>
                <a:lnTo>
                  <a:pt x="2828" y="21993"/>
                </a:lnTo>
                <a:lnTo>
                  <a:pt x="10542" y="10548"/>
                </a:lnTo>
                <a:lnTo>
                  <a:pt x="21983" y="2830"/>
                </a:lnTo>
                <a:lnTo>
                  <a:pt x="35991" y="0"/>
                </a:lnTo>
                <a:lnTo>
                  <a:pt x="1722958" y="0"/>
                </a:lnTo>
                <a:lnTo>
                  <a:pt x="1736966" y="2830"/>
                </a:lnTo>
                <a:lnTo>
                  <a:pt x="1748407" y="10548"/>
                </a:lnTo>
                <a:lnTo>
                  <a:pt x="1756121" y="21993"/>
                </a:lnTo>
                <a:lnTo>
                  <a:pt x="1758950" y="36004"/>
                </a:lnTo>
                <a:lnTo>
                  <a:pt x="1758950" y="198958"/>
                </a:lnTo>
                <a:close/>
              </a:path>
            </a:pathLst>
          </a:custGeom>
          <a:ln w="6350">
            <a:solidFill>
              <a:srgbClr val="231F20"/>
            </a:solidFill>
          </a:ln>
        </p:spPr>
        <p:txBody>
          <a:bodyPr wrap="square" lIns="0" tIns="0" rIns="0" bIns="0" rtlCol="0"/>
          <a:p>
            <a:endParaRPr sz="1205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object 8"/>
          <p:cNvSpPr txBox="1"/>
          <p:nvPr/>
        </p:nvSpPr>
        <p:spPr>
          <a:xfrm>
            <a:off x="3881455" y="637154"/>
            <a:ext cx="1941176" cy="130810"/>
          </a:xfrm>
          <a:prstGeom prst="rect">
            <a:avLst/>
          </a:prstGeom>
        </p:spPr>
        <p:txBody>
          <a:bodyPr vert="horz" wrap="square" lIns="0" tIns="8489" rIns="0" bIns="0" rtlCol="0">
            <a:spAutoFit/>
          </a:bodyPr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GFL(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1.2/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P1.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P1.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6/</a:t>
            </a:r>
            <a:r>
              <a:rPr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P1.8</a:t>
            </a:r>
            <a:r>
              <a:rPr lang="en-US" sz="800" b="1" dirty="0">
                <a:solidFill>
                  <a:srgbClr val="231F2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/P2.5/P3/P4</a:t>
            </a:r>
            <a:endParaRPr lang="en-US" sz="800" b="1" dirty="0">
              <a:solidFill>
                <a:srgbClr val="231F2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3940459" y="3091958"/>
          <a:ext cx="4310380" cy="3326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37285"/>
                <a:gridCol w="424180"/>
                <a:gridCol w="424815"/>
                <a:gridCol w="424180"/>
                <a:gridCol w="426085"/>
                <a:gridCol w="424180"/>
                <a:gridCol w="424180"/>
                <a:gridCol w="625475"/>
              </a:tblGrid>
              <a:tr h="149860">
                <a:tc gridSpan="8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670" b="1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GFL Specification</a:t>
                      </a:r>
                      <a:endParaRPr lang="en-US" altLang="en-US" sz="670" b="1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EAAAA"/>
                    </a:solidFill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cap="flat">
                      <a:noFill/>
                    </a:lnR>
                    <a:lnT cap="flat">
                      <a:noFill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Pixel Pitch（mm）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1.25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1.56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1.667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1.875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2.5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3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4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Pixel Configuration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SMD1010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SMD1010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SMD1010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SMD1515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SMD2121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SMD2121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SMD2121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Pixel Density (dot/sqm)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640000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410881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360000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284444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160000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111111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62500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Module pixel(W×H）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160*120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128*96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120*90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128×64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96×48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80*40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64x32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676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Module Size(mm）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200（W）*150（H）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240（W）×120(H)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256（W）×128(H)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Driving Model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1/60 scan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1/48 scan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1/45 scan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1/32 scan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1/24 scan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1/20 scan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1/16 scan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Brightness (cd/ m2)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600～800 adjustable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Viewing Angle 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140/140 (Horizontal /Vertical 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6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Power Consumption (max) (W/m</a:t>
                      </a:r>
                      <a:r>
                        <a:rPr lang="en-US" sz="535" b="0" baseline="3000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</a:t>
                      </a: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620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Power Consumption (avg)（W/m</a:t>
                      </a:r>
                      <a:r>
                        <a:rPr lang="en-US" sz="535" b="0" baseline="3000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</a:t>
                      </a: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200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Refresh Rate（Hz）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1920-3840HZ 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Signal Transmission Distance （m）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CAT5 cable:＜100 m; Single mode fiber:＜10 km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Storage Temperature（℃）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-30-70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6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Working Temperature (℃)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-20-65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IP rating (Front/Rear)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IP40/IP20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6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Storage Humidity (RH)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10%~90% non-condensing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637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Working Humidity (RH)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10%~60% non-condensing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640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zh-CN" sz="535" b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</a:rPr>
                        <a:t>Lifetime Typical Value（hrs）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100000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6E6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167005">
                <a:tc>
                  <a:txBody>
                    <a:bodyPr/>
                    <a:p>
                      <a:pPr indent="0" algn="l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Maintenance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535" b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</a:rPr>
                        <a:t>Front</a:t>
                      </a:r>
                      <a:endParaRPr lang="en-US" altLang="en-US" sz="535" b="0">
                        <a:solidFill>
                          <a:srgbClr val="000000"/>
                        </a:solidFill>
                        <a:latin typeface="微软雅黑" panose="020B0503020204020204" pitchFamily="34" charset="-122"/>
                      </a:endParaRPr>
                    </a:p>
                  </a:txBody>
                  <a:tcPr marL="8489" marR="8489" marT="8489" marB="30563" vert="horz" anchor="ctr" anchorCtr="0">
                    <a:lnL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E7E6E6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P3 front maintanance Project appliance,in Moscow-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9163" y="107395"/>
            <a:ext cx="2865282" cy="2149174"/>
          </a:xfrm>
          <a:prstGeom prst="rect">
            <a:avLst/>
          </a:prstGeom>
        </p:spPr>
      </p:pic>
      <p:pic>
        <p:nvPicPr>
          <p:cNvPr id="5" name="图片 4" descr="P3 P4 Circle and square Led screen (1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771" y="2417874"/>
            <a:ext cx="4656190" cy="349224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TABLE_BEAUTIFY" val="smartTable{a5961f7e-5512-4d17-b0f7-69d3fc06832b}"/>
  <p:tag name="TABLE_ENDDRAG_ORIGIN_RECT" val="507*391"/>
  <p:tag name="TABLE_ENDDRAG_RECT" val="43*364*507*391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2332</Words>
  <Application>WPS 演示</Application>
  <PresentationFormat>宽屏</PresentationFormat>
  <Paragraphs>331</Paragraphs>
  <Slides>2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Arial</vt:lpstr>
      <vt:lpstr>Arial</vt:lpstr>
      <vt:lpstr>΢</vt:lpstr>
      <vt:lpstr>Segoe Print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New beginning</cp:lastModifiedBy>
  <cp:revision>175</cp:revision>
  <dcterms:created xsi:type="dcterms:W3CDTF">2019-06-19T02:08:00Z</dcterms:created>
  <dcterms:modified xsi:type="dcterms:W3CDTF">2021-12-02T07:12:06Z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2052-11.1.0.11045</vt:lpwstr>
  </property>
  <property fmtid="{D5CDD505-2E9C-101B-9397-08002B2CF9AE}" pid="3" name="ICV">
    <vt:lpwstr>7697B3D5813F401284E80766EDE89A0D</vt:lpwstr>
  </property>
</Properties>
</file>