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3881370" y="1792096"/>
            <a:ext cx="731475" cy="855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sz="670" b="1">
                <a:solidFill>
                  <a:srgbClr val="3E3A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sz="670" b="1">
              <a:solidFill>
                <a:srgbClr val="3E3A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3765146" y="589187"/>
            <a:ext cx="2630966" cy="1507490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lang="zh-CN" sz="570">
              <a:latin typeface="Arial" panose="020B0604020202020204"/>
              <a:ea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cs typeface="Arial" panose="020B0604020202020204"/>
              </a:rPr>
              <a:t>Double waterproof design</a:t>
            </a:r>
            <a:endParaRPr lang="en-US"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cs typeface="Arial" panose="020B0604020202020204"/>
              </a:rPr>
              <a:t>Ultra light and thin</a:t>
            </a:r>
            <a:endParaRPr lang="en-US"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cs typeface="Arial" panose="020B0604020202020204"/>
              </a:rPr>
              <a:t>Front&amp;back mainteance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Highly customizable for outdoor fixed installation projects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Can be installed on the wall directly without a steel structure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90° angle design available</a:t>
            </a:r>
            <a:endParaRPr lang="en-US" sz="570">
              <a:latin typeface="Arial" panose="020B0604020202020204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latin typeface="Arial" panose="020B0604020202020204"/>
                <a:sym typeface="+mn-ea"/>
              </a:rPr>
              <a:t>Great heat dissipation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2700" indent="0">
              <a:lnSpc>
                <a:spcPct val="100000"/>
              </a:lnSpc>
              <a:spcBef>
                <a:spcPts val="400"/>
              </a:spcBef>
              <a:buFont typeface="΢"/>
              <a:buNone/>
              <a:tabLst>
                <a:tab pos="115570" algn="l"/>
              </a:tabLst>
            </a:pPr>
            <a:endParaRPr sz="57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765146" y="2081256"/>
          <a:ext cx="4680585" cy="3394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640"/>
                <a:gridCol w="603885"/>
                <a:gridCol w="603885"/>
                <a:gridCol w="603885"/>
                <a:gridCol w="604520"/>
                <a:gridCol w="603885"/>
                <a:gridCol w="603885"/>
              </a:tblGrid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Product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P3.91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P4.81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P5.2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P8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P10(SMD)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P10(DIP)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Pitch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3.91mm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4.81mm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5.2mm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Density (pixels/m2)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65536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43264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36868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15625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10000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Type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SMD1921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SMD2727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SMD3535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DIP346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6000nits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6000nits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7500nits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Scan Method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1/7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Customized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Module Size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250*250mm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gridSpan="4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320*320mm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Material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Aluminum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Weight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30kg/m2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40kg/m2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Protection Level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IP65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Cabinet Maintenance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100% Front Service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Max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550w/m2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Average Power Consumption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220w/ms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200w/m2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Refresh Rate (Hz)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1920-840HZ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Grey Scale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 bit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Viewing Angle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H160°, V160°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gridSpan="3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H140°, V140°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H140°, V70°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Voltage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AC100~240V(50-63Hz)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-30°C-+65°C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Working Humidity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10%-90%RH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Color Temperature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6500-9500K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54305">
                <a:tc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Certifications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8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EMC/CE/ROHS/CCC/FCC/ISO/BIS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b" anchorCtr="0">
                    <a:solidFill>
                      <a:schemeClr val="bg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9" name="标题 9"/>
          <p:cNvSpPr/>
          <p:nvPr/>
        </p:nvSpPr>
        <p:spPr>
          <a:xfrm>
            <a:off x="3737554" y="107820"/>
            <a:ext cx="1187288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GLS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object 8"/>
          <p:cNvSpPr txBox="1"/>
          <p:nvPr/>
        </p:nvSpPr>
        <p:spPr>
          <a:xfrm>
            <a:off x="3737554" y="356568"/>
            <a:ext cx="2140684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GLS(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3.9/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4.8/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5.2/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8/P10)</a:t>
            </a:r>
            <a:endParaRPr lang="en-US" sz="8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117" y="107820"/>
            <a:ext cx="1693700" cy="173954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d92b2e39-9ae0-47e8-b914-f52e0c628d3f}"/>
  <p:tag name="TABLE_ENDDRAG_ORIGIN_RECT" val="551*398"/>
  <p:tag name="TABLE_ENDDRAG_RECT" val="23*245*551*398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1841</Words>
  <Application>WPS 演示</Application>
  <PresentationFormat>宽屏</PresentationFormat>
  <Paragraphs>324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΢</vt:lpstr>
      <vt:lpstr>Segoe Print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173</cp:revision>
  <dcterms:created xsi:type="dcterms:W3CDTF">2019-06-19T02:08:00Z</dcterms:created>
  <dcterms:modified xsi:type="dcterms:W3CDTF">2021-12-01T15:09:31Z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BE70D8386ADF4AF39DBFE2BC17336EB7</vt:lpwstr>
  </property>
</Properties>
</file>